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44" r:id="rId2"/>
    <p:sldMasterId id="2147483756" r:id="rId3"/>
    <p:sldMasterId id="2147483768" r:id="rId4"/>
    <p:sldMasterId id="2147483780" r:id="rId5"/>
  </p:sldMasterIdLst>
  <p:sldIdLst>
    <p:sldId id="256" r:id="rId6"/>
    <p:sldId id="257" r:id="rId7"/>
    <p:sldId id="258" r:id="rId8"/>
    <p:sldId id="259"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0" d="100"/>
          <a:sy n="100" d="100"/>
        </p:scale>
        <p:origin x="-2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5.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à coins arrondis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r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fr-FR" smtClean="0"/>
              <a:t>Cliquez pour modifier le style du titre</a:t>
            </a:r>
            <a:endParaRPr kumimoji="0" lang="en-US"/>
          </a:p>
        </p:txBody>
      </p:sp>
      <p:sp>
        <p:nvSpPr>
          <p:cNvPr id="20" name="Sous-titr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19" name="Espace réservé de la date 18"/>
          <p:cNvSpPr>
            <a:spLocks noGrp="1"/>
          </p:cNvSpPr>
          <p:nvPr>
            <p:ph type="dt" sz="half" idx="10"/>
          </p:nvPr>
        </p:nvSpPr>
        <p:spPr/>
        <p:txBody>
          <a:bodyPr/>
          <a:lstStyle>
            <a:extLst/>
          </a:lstStyle>
          <a:p>
            <a:fld id="{7CB97365-EBCA-4027-87D5-99FC1D4DF0BB}" type="datetimeFigureOut">
              <a:rPr lang="en-US" smtClean="0"/>
              <a:pPr/>
              <a:t>5/14/2018</a:t>
            </a:fld>
            <a:endParaRPr lang="en-US"/>
          </a:p>
        </p:txBody>
      </p:sp>
      <p:sp>
        <p:nvSpPr>
          <p:cNvPr id="8" name="Espace réservé du pied de page 7"/>
          <p:cNvSpPr>
            <a:spLocks noGrp="1"/>
          </p:cNvSpPr>
          <p:nvPr>
            <p:ph type="ftr" sz="quarter" idx="11"/>
          </p:nvPr>
        </p:nvSpPr>
        <p:spPr/>
        <p:txBody>
          <a:bodyPr/>
          <a:lstStyle>
            <a:extLst/>
          </a:lstStyle>
          <a:p>
            <a:endParaRPr kumimoji="0" lang="en-US"/>
          </a:p>
        </p:txBody>
      </p:sp>
      <p:sp>
        <p:nvSpPr>
          <p:cNvPr id="11" name="Espace réservé du numéro de diapositive 10"/>
          <p:cNvSpPr>
            <a:spLocks noGrp="1"/>
          </p:cNvSpPr>
          <p:nvPr>
            <p:ph type="sldNum" sz="quarter" idx="12"/>
          </p:nvPr>
        </p:nvSpPr>
        <p:spPr/>
        <p:txBody>
          <a:bodyPr/>
          <a:lstStyle>
            <a:extLst/>
          </a:lstStyle>
          <a:p>
            <a:fld id="{69E29E33-B620-47F9-BB04-8846C2A5AFCC}" type="slidenum">
              <a:rPr kumimoji="0" lang="en-US" smtClean="0"/>
              <a:pPr/>
              <a:t>‹N°›</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02920" y="530352"/>
            <a:ext cx="8183880" cy="4187952"/>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CB97365-EBCA-4027-87D5-99FC1D4DF0BB}" type="datetimeFigureOut">
              <a:rPr lang="en-US" smtClean="0"/>
              <a:pPr/>
              <a:t>5/14/2018</a:t>
            </a:fld>
            <a:endParaRPr lang="en-US"/>
          </a:p>
        </p:txBody>
      </p:sp>
      <p:sp>
        <p:nvSpPr>
          <p:cNvPr id="5" name="Espace réservé du pied de page 4"/>
          <p:cNvSpPr>
            <a:spLocks noGrp="1"/>
          </p:cNvSpPr>
          <p:nvPr>
            <p:ph type="ftr" sz="quarter" idx="11"/>
          </p:nvPr>
        </p:nvSpPr>
        <p:spPr/>
        <p:txBody>
          <a:bodyPr/>
          <a:lstStyle>
            <a:extLst/>
          </a:lstStyle>
          <a:p>
            <a:endParaRPr kumimoji="0" lang="en-US"/>
          </a:p>
        </p:txBody>
      </p:sp>
      <p:sp>
        <p:nvSpPr>
          <p:cNvPr id="6" name="Espace réservé du numéro de diapositive 5"/>
          <p:cNvSpPr>
            <a:spLocks noGrp="1"/>
          </p:cNvSpPr>
          <p:nvPr>
            <p:ph type="sldNum" sz="quarter" idx="12"/>
          </p:nvPr>
        </p:nvSpPr>
        <p:spPr/>
        <p:txBody>
          <a:bodyPr/>
          <a:lstStyle>
            <a:extLst/>
          </a:lstStyle>
          <a:p>
            <a:fld id="{69E29E33-B620-47F9-BB04-8846C2A5AFCC}" type="slidenum">
              <a:rPr kumimoji="0" lang="en-US" smtClean="0"/>
              <a:pPr/>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533404"/>
            <a:ext cx="1981200" cy="5257799"/>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33400" y="533402"/>
            <a:ext cx="5943600" cy="525780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CB97365-EBCA-4027-87D5-99FC1D4DF0BB}" type="datetimeFigureOut">
              <a:rPr lang="en-US" smtClean="0"/>
              <a:pPr/>
              <a:t>5/14/2018</a:t>
            </a:fld>
            <a:endParaRPr lang="en-US"/>
          </a:p>
        </p:txBody>
      </p:sp>
      <p:sp>
        <p:nvSpPr>
          <p:cNvPr id="5" name="Espace réservé du pied de page 4"/>
          <p:cNvSpPr>
            <a:spLocks noGrp="1"/>
          </p:cNvSpPr>
          <p:nvPr>
            <p:ph type="ftr" sz="quarter" idx="11"/>
          </p:nvPr>
        </p:nvSpPr>
        <p:spPr/>
        <p:txBody>
          <a:bodyPr/>
          <a:lstStyle>
            <a:extLst/>
          </a:lstStyle>
          <a:p>
            <a:endParaRPr kumimoji="0" lang="en-US"/>
          </a:p>
        </p:txBody>
      </p:sp>
      <p:sp>
        <p:nvSpPr>
          <p:cNvPr id="6" name="Espace réservé du numéro de diapositive 5"/>
          <p:cNvSpPr>
            <a:spLocks noGrp="1"/>
          </p:cNvSpPr>
          <p:nvPr>
            <p:ph type="sldNum" sz="quarter" idx="12"/>
          </p:nvPr>
        </p:nvSpPr>
        <p:spPr/>
        <p:txBody>
          <a:bodyPr/>
          <a:lstStyle>
            <a:extLst/>
          </a:lstStyle>
          <a:p>
            <a:fld id="{69E29E33-B620-47F9-BB04-8846C2A5AFCC}" type="slidenum">
              <a:rPr kumimoji="0" lang="en-US" smtClean="0"/>
              <a:pPr/>
              <a:t>‹N°›</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7CB97365-EBCA-4027-87D5-99FC1D4DF0BB}" type="datetimeFigureOut">
              <a:rPr lang="en-US" smtClean="0"/>
              <a:pPr/>
              <a:t>5/14/2018</a:t>
            </a:fld>
            <a:endParaRPr lang="en-US"/>
          </a:p>
        </p:txBody>
      </p:sp>
      <p:sp>
        <p:nvSpPr>
          <p:cNvPr id="17" name="Espace réservé du pied de page 16"/>
          <p:cNvSpPr>
            <a:spLocks noGrp="1"/>
          </p:cNvSpPr>
          <p:nvPr>
            <p:ph type="ftr" sz="quarter" idx="11"/>
          </p:nvPr>
        </p:nvSpPr>
        <p:spPr/>
        <p:txBody>
          <a:bodyPr/>
          <a:lstStyle/>
          <a:p>
            <a:endParaRPr kumimoji="0" lang="en-US"/>
          </a:p>
        </p:txBody>
      </p:sp>
      <p:sp>
        <p:nvSpPr>
          <p:cNvPr id="29" name="Espace réservé du numéro de diapositive 28"/>
          <p:cNvSpPr>
            <a:spLocks noGrp="1"/>
          </p:cNvSpPr>
          <p:nvPr>
            <p:ph type="sldNum" sz="quarter" idx="12"/>
          </p:nvPr>
        </p:nvSpPr>
        <p:spPr/>
        <p:txBody>
          <a:bodyPr/>
          <a:lstStyle/>
          <a:p>
            <a:fld id="{69E29E33-B620-47F9-BB04-8846C2A5AFCC}" type="slidenum">
              <a:rPr kumimoji="0" lang="en-US" smtClean="0"/>
              <a:pPr/>
              <a:t>‹N°›</a:t>
            </a:fld>
            <a:endParaRPr kumimoji="0" lang="en-US"/>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CB97365-EBCA-4027-87D5-99FC1D4DF0BB}" type="datetimeFigureOut">
              <a:rPr lang="en-US" smtClean="0"/>
              <a:pPr/>
              <a:t>5/14/2018</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7CB97365-EBCA-4027-87D5-99FC1D4DF0BB}" type="datetimeFigureOut">
              <a:rPr lang="en-US" smtClean="0"/>
              <a:pPr/>
              <a:t>5/14/2018</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a:xfrm>
            <a:off x="7924800" y="6416675"/>
            <a:ext cx="762000" cy="365125"/>
          </a:xfrm>
        </p:spPr>
        <p:txBody>
          <a:bodyPr/>
          <a:lstStyle/>
          <a:p>
            <a:fld id="{69E29E33-B620-47F9-BB04-8846C2A5AFCC}" type="slidenum">
              <a:rPr kumimoji="0" lang="en-US" smtClean="0"/>
              <a:pPr/>
              <a:t>‹N°›</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CB97365-EBCA-4027-87D5-99FC1D4DF0BB}" type="datetimeFigureOut">
              <a:rPr lang="en-US" smtClean="0"/>
              <a:pPr/>
              <a:t>5/14/2018</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7CB97365-EBCA-4027-87D5-99FC1D4DF0BB}" type="datetimeFigureOut">
              <a:rPr lang="en-US" smtClean="0"/>
              <a:pPr/>
              <a:t>5/14/2018</a:t>
            </a:fld>
            <a:endParaRPr lang="en-US"/>
          </a:p>
        </p:txBody>
      </p:sp>
      <p:sp>
        <p:nvSpPr>
          <p:cNvPr id="8" name="Espace réservé du pied de page 7"/>
          <p:cNvSpPr>
            <a:spLocks noGrp="1"/>
          </p:cNvSpPr>
          <p:nvPr>
            <p:ph type="ftr" sz="quarter" idx="11"/>
          </p:nvPr>
        </p:nvSpPr>
        <p:spPr/>
        <p:txBody>
          <a:bodyPr/>
          <a:lstStyle/>
          <a:p>
            <a:endParaRPr kumimoji="0" lang="en-US"/>
          </a:p>
        </p:txBody>
      </p:sp>
      <p:sp>
        <p:nvSpPr>
          <p:cNvPr id="9" name="Espace réservé du numéro de diapositive 8"/>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7CB97365-EBCA-4027-87D5-99FC1D4DF0BB}" type="datetimeFigureOut">
              <a:rPr lang="en-US" smtClean="0"/>
              <a:pPr/>
              <a:t>5/14/2018</a:t>
            </a:fld>
            <a:endParaRPr lang="en-US"/>
          </a:p>
        </p:txBody>
      </p:sp>
      <p:sp>
        <p:nvSpPr>
          <p:cNvPr id="4" name="Espace réservé du pied de page 3"/>
          <p:cNvSpPr>
            <a:spLocks noGrp="1"/>
          </p:cNvSpPr>
          <p:nvPr>
            <p:ph type="ftr" sz="quarter" idx="11"/>
          </p:nvPr>
        </p:nvSpPr>
        <p:spPr/>
        <p:txBody>
          <a:bodyPr/>
          <a:lstStyle/>
          <a:p>
            <a:endParaRPr kumimoji="0" lang="en-US"/>
          </a:p>
        </p:txBody>
      </p:sp>
      <p:sp>
        <p:nvSpPr>
          <p:cNvPr id="5" name="Espace réservé du numéro de diapositive 4"/>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CB97365-EBCA-4027-87D5-99FC1D4DF0BB}" type="datetimeFigureOut">
              <a:rPr lang="en-US" smtClean="0"/>
              <a:pPr/>
              <a:t>5/14/2018</a:t>
            </a:fld>
            <a:endParaRPr lang="en-US"/>
          </a:p>
        </p:txBody>
      </p:sp>
      <p:sp>
        <p:nvSpPr>
          <p:cNvPr id="3" name="Espace réservé du pied de page 2"/>
          <p:cNvSpPr>
            <a:spLocks noGrp="1"/>
          </p:cNvSpPr>
          <p:nvPr>
            <p:ph type="ftr" sz="quarter" idx="11"/>
          </p:nvPr>
        </p:nvSpPr>
        <p:spPr/>
        <p:txBody>
          <a:bodyPr/>
          <a:lstStyle/>
          <a:p>
            <a:endParaRPr kumimoji="0" lang="en-US"/>
          </a:p>
        </p:txBody>
      </p:sp>
      <p:sp>
        <p:nvSpPr>
          <p:cNvPr id="4" name="Espace réservé du numéro de diapositive 3"/>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CB97365-EBCA-4027-87D5-99FC1D4DF0BB}" type="datetimeFigureOut">
              <a:rPr lang="en-US" smtClean="0"/>
              <a:pPr/>
              <a:t>5/14/2018</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502920" y="530352"/>
            <a:ext cx="8183880" cy="4187952"/>
          </a:xfrm>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CB97365-EBCA-4027-87D5-99FC1D4DF0BB}" type="datetimeFigureOut">
              <a:rPr lang="en-US" smtClean="0"/>
              <a:pPr/>
              <a:t>5/14/2018</a:t>
            </a:fld>
            <a:endParaRPr lang="en-US"/>
          </a:p>
        </p:txBody>
      </p:sp>
      <p:sp>
        <p:nvSpPr>
          <p:cNvPr id="5" name="Espace réservé du pied de page 4"/>
          <p:cNvSpPr>
            <a:spLocks noGrp="1"/>
          </p:cNvSpPr>
          <p:nvPr>
            <p:ph type="ftr" sz="quarter" idx="11"/>
          </p:nvPr>
        </p:nvSpPr>
        <p:spPr/>
        <p:txBody>
          <a:bodyPr/>
          <a:lstStyle>
            <a:extLst/>
          </a:lstStyle>
          <a:p>
            <a:endParaRPr kumimoji="0" lang="en-US"/>
          </a:p>
        </p:txBody>
      </p:sp>
      <p:sp>
        <p:nvSpPr>
          <p:cNvPr id="6" name="Espace réservé du numéro de diapositive 5"/>
          <p:cNvSpPr>
            <a:spLocks noGrp="1"/>
          </p:cNvSpPr>
          <p:nvPr>
            <p:ph type="sldNum" sz="quarter" idx="12"/>
          </p:nvPr>
        </p:nvSpPr>
        <p:spPr/>
        <p:txBody>
          <a:bodyPr/>
          <a:lstStyle>
            <a:extLst/>
          </a:lstStyle>
          <a:p>
            <a:fld id="{69E29E33-B620-47F9-BB04-8846C2A5AFCC}" type="slidenum">
              <a:rPr kumimoji="0" lang="en-US" smtClean="0"/>
              <a:pPr/>
              <a:t>‹N°›</a:t>
            </a:fld>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7CB97365-EBCA-4027-87D5-99FC1D4DF0BB}" type="datetimeFigureOut">
              <a:rPr lang="en-US" smtClean="0"/>
              <a:pPr/>
              <a:t>5/14/2018</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CB97365-EBCA-4027-87D5-99FC1D4DF0BB}" type="datetimeFigureOut">
              <a:rPr lang="en-US" smtClean="0"/>
              <a:pPr/>
              <a:t>5/14/2018</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CB97365-EBCA-4027-87D5-99FC1D4DF0BB}" type="datetimeFigureOut">
              <a:rPr lang="en-US" smtClean="0"/>
              <a:pPr/>
              <a:t>5/14/2018</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7CB97365-EBCA-4027-87D5-99FC1D4DF0BB}" type="datetimeFigureOut">
              <a:rPr lang="en-US" smtClean="0"/>
              <a:pPr/>
              <a:t>5/14/2018</a:t>
            </a:fld>
            <a:endParaRPr lang="en-US"/>
          </a:p>
        </p:txBody>
      </p:sp>
      <p:sp>
        <p:nvSpPr>
          <p:cNvPr id="19" name="Espace réservé du pied de page 18"/>
          <p:cNvSpPr>
            <a:spLocks noGrp="1"/>
          </p:cNvSpPr>
          <p:nvPr>
            <p:ph type="ftr" sz="quarter" idx="11"/>
          </p:nvPr>
        </p:nvSpPr>
        <p:spPr/>
        <p:txBody>
          <a:bodyPr/>
          <a:lstStyle/>
          <a:p>
            <a:endParaRPr kumimoji="0" lang="en-US"/>
          </a:p>
        </p:txBody>
      </p:sp>
      <p:sp>
        <p:nvSpPr>
          <p:cNvPr id="27" name="Espace réservé du numéro de diapositive 26"/>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CB97365-EBCA-4027-87D5-99FC1D4DF0BB}" type="datetimeFigureOut">
              <a:rPr lang="en-US" smtClean="0"/>
              <a:pPr/>
              <a:t>5/14/2018</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7CB97365-EBCA-4027-87D5-99FC1D4DF0BB}" type="datetimeFigureOut">
              <a:rPr lang="en-US" smtClean="0"/>
              <a:pPr/>
              <a:t>5/14/2018</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CB97365-EBCA-4027-87D5-99FC1D4DF0BB}" type="datetimeFigureOut">
              <a:rPr lang="en-US" smtClean="0"/>
              <a:pPr/>
              <a:t>5/14/2018</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7CB97365-EBCA-4027-87D5-99FC1D4DF0BB}" type="datetimeFigureOut">
              <a:rPr lang="en-US" smtClean="0"/>
              <a:pPr/>
              <a:t>5/14/2018</a:t>
            </a:fld>
            <a:endParaRPr lang="en-US"/>
          </a:p>
        </p:txBody>
      </p:sp>
      <p:sp>
        <p:nvSpPr>
          <p:cNvPr id="8" name="Espace réservé du pied de page 7"/>
          <p:cNvSpPr>
            <a:spLocks noGrp="1"/>
          </p:cNvSpPr>
          <p:nvPr>
            <p:ph type="ftr" sz="quarter" idx="11"/>
          </p:nvPr>
        </p:nvSpPr>
        <p:spPr/>
        <p:txBody>
          <a:bodyPr/>
          <a:lstStyle/>
          <a:p>
            <a:endParaRPr kumimoji="0" lang="en-US"/>
          </a:p>
        </p:txBody>
      </p:sp>
      <p:sp>
        <p:nvSpPr>
          <p:cNvPr id="9" name="Espace réservé du numéro de diapositive 8"/>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7CB97365-EBCA-4027-87D5-99FC1D4DF0BB}" type="datetimeFigureOut">
              <a:rPr lang="en-US" smtClean="0"/>
              <a:pPr/>
              <a:t>5/14/2018</a:t>
            </a:fld>
            <a:endParaRPr lang="en-US"/>
          </a:p>
        </p:txBody>
      </p:sp>
      <p:sp>
        <p:nvSpPr>
          <p:cNvPr id="4" name="Espace réservé du pied de page 3"/>
          <p:cNvSpPr>
            <a:spLocks noGrp="1"/>
          </p:cNvSpPr>
          <p:nvPr>
            <p:ph type="ftr" sz="quarter" idx="11"/>
          </p:nvPr>
        </p:nvSpPr>
        <p:spPr/>
        <p:txBody>
          <a:bodyPr/>
          <a:lstStyle/>
          <a:p>
            <a:endParaRPr kumimoji="0" lang="en-US"/>
          </a:p>
        </p:txBody>
      </p:sp>
      <p:sp>
        <p:nvSpPr>
          <p:cNvPr id="5" name="Espace réservé du numéro de diapositive 4"/>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CB97365-EBCA-4027-87D5-99FC1D4DF0BB}" type="datetimeFigureOut">
              <a:rPr lang="en-US" smtClean="0"/>
              <a:pPr/>
              <a:t>5/14/2018</a:t>
            </a:fld>
            <a:endParaRPr lang="en-US"/>
          </a:p>
        </p:txBody>
      </p:sp>
      <p:sp>
        <p:nvSpPr>
          <p:cNvPr id="3" name="Espace réservé du pied de page 2"/>
          <p:cNvSpPr>
            <a:spLocks noGrp="1"/>
          </p:cNvSpPr>
          <p:nvPr>
            <p:ph type="ftr" sz="quarter" idx="11"/>
          </p:nvPr>
        </p:nvSpPr>
        <p:spPr/>
        <p:txBody>
          <a:bodyPr/>
          <a:lstStyle/>
          <a:p>
            <a:endParaRPr kumimoji="0" lang="en-US"/>
          </a:p>
        </p:txBody>
      </p:sp>
      <p:sp>
        <p:nvSpPr>
          <p:cNvPr id="4" name="Espace réservé du numéro de diapositive 3"/>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ectangle à coins arrondi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à coins arrondi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7CB97365-EBCA-4027-87D5-99FC1D4DF0BB}" type="datetimeFigureOut">
              <a:rPr lang="en-US" smtClean="0"/>
              <a:pPr/>
              <a:t>5/14/2018</a:t>
            </a:fld>
            <a:endParaRPr lang="en-US"/>
          </a:p>
        </p:txBody>
      </p:sp>
      <p:sp>
        <p:nvSpPr>
          <p:cNvPr id="5" name="Espace réservé du pied de page 4"/>
          <p:cNvSpPr>
            <a:spLocks noGrp="1"/>
          </p:cNvSpPr>
          <p:nvPr>
            <p:ph type="ftr" sz="quarter" idx="11"/>
          </p:nvPr>
        </p:nvSpPr>
        <p:spPr/>
        <p:txBody>
          <a:bodyPr/>
          <a:lstStyle>
            <a:extLst/>
          </a:lstStyle>
          <a:p>
            <a:endParaRPr kumimoji="0" lang="en-US"/>
          </a:p>
        </p:txBody>
      </p:sp>
      <p:sp>
        <p:nvSpPr>
          <p:cNvPr id="6" name="Espace réservé du numéro de diapositive 5"/>
          <p:cNvSpPr>
            <a:spLocks noGrp="1"/>
          </p:cNvSpPr>
          <p:nvPr>
            <p:ph type="sldNum" sz="quarter" idx="12"/>
          </p:nvPr>
        </p:nvSpPr>
        <p:spPr/>
        <p:txBody>
          <a:bodyPr/>
          <a:lstStyle>
            <a:extLst/>
          </a:lstStyle>
          <a:p>
            <a:fld id="{69E29E33-B620-47F9-BB04-8846C2A5AFCC}" type="slidenum">
              <a:rPr kumimoji="0" lang="en-US" smtClean="0"/>
              <a:pPr/>
              <a:t>‹N°›</a:t>
            </a:fld>
            <a:endParaRPr kumimoji="0"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CB97365-EBCA-4027-87D5-99FC1D4DF0BB}" type="datetimeFigureOut">
              <a:rPr lang="en-US" smtClean="0"/>
              <a:pPr/>
              <a:t>5/14/2018</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7CB97365-EBCA-4027-87D5-99FC1D4DF0BB}" type="datetimeFigureOut">
              <a:rPr lang="en-US" smtClean="0"/>
              <a:pPr/>
              <a:t>5/14/2018</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a:xfrm>
            <a:off x="8077200" y="6356350"/>
            <a:ext cx="609600" cy="365125"/>
          </a:xfrm>
        </p:spPr>
        <p:txBody>
          <a:bodyPr/>
          <a:lstStyle/>
          <a:p>
            <a:fld id="{69E29E33-B620-47F9-BB04-8846C2A5AFCC}" type="slidenum">
              <a:rPr kumimoji="0" lang="en-US" smtClean="0"/>
              <a:pPr/>
              <a:t>‹N°›</a:t>
            </a:fld>
            <a:endParaRPr kumimoji="0" lang="en-US"/>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CB97365-EBCA-4027-87D5-99FC1D4DF0BB}" type="datetimeFigureOut">
              <a:rPr lang="en-US" smtClean="0"/>
              <a:pPr/>
              <a:t>5/14/2018</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CB97365-EBCA-4027-87D5-99FC1D4DF0BB}" type="datetimeFigureOut">
              <a:rPr lang="en-US" smtClean="0"/>
              <a:pPr/>
              <a:t>5/14/2018</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7CB97365-EBCA-4027-87D5-99FC1D4DF0BB}" type="datetimeFigureOut">
              <a:rPr lang="en-US" smtClean="0"/>
              <a:pPr/>
              <a:t>5/14/2018</a:t>
            </a:fld>
            <a:endParaRPr lang="en-US"/>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kumimoji="0" lang="en-US"/>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9E29E33-B620-47F9-BB04-8846C2A5AFCC}" type="slidenum">
              <a:rPr kumimoji="0" lang="en-US" smtClean="0"/>
              <a:pPr/>
              <a:t>‹N°›</a:t>
            </a:fld>
            <a:endParaRPr kumimoji="0"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7CB97365-EBCA-4027-87D5-99FC1D4DF0BB}" type="datetimeFigureOut">
              <a:rPr lang="en-US" smtClean="0"/>
              <a:pPr/>
              <a:t>5/14/2018</a:t>
            </a:fld>
            <a:endParaRPr lang="en-US"/>
          </a:p>
        </p:txBody>
      </p:sp>
      <p:sp>
        <p:nvSpPr>
          <p:cNvPr id="5" name="Espace réservé du pied de page 4"/>
          <p:cNvSpPr>
            <a:spLocks noGrp="1"/>
          </p:cNvSpPr>
          <p:nvPr>
            <p:ph type="ftr" sz="quarter" idx="11"/>
          </p:nvPr>
        </p:nvSpPr>
        <p:spPr>
          <a:xfrm>
            <a:off x="457200" y="6480969"/>
            <a:ext cx="4260056" cy="300831"/>
          </a:xfrm>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6955632" y="6477000"/>
            <a:ext cx="2133600" cy="304800"/>
          </a:xfrm>
        </p:spPr>
        <p:txBody>
          <a:bodyPr/>
          <a:lstStyle/>
          <a:p>
            <a:fld id="{7CB97365-EBCA-4027-87D5-99FC1D4DF0BB}" type="datetimeFigureOut">
              <a:rPr lang="en-US" smtClean="0"/>
              <a:pPr/>
              <a:t>5/14/2018</a:t>
            </a:fld>
            <a:endParaRPr lang="en-US"/>
          </a:p>
        </p:txBody>
      </p:sp>
      <p:sp>
        <p:nvSpPr>
          <p:cNvPr id="5" name="Espace réservé du pied de page 4"/>
          <p:cNvSpPr>
            <a:spLocks noGrp="1"/>
          </p:cNvSpPr>
          <p:nvPr>
            <p:ph type="ftr" sz="quarter" idx="11"/>
          </p:nvPr>
        </p:nvSpPr>
        <p:spPr>
          <a:xfrm>
            <a:off x="2619376" y="6480969"/>
            <a:ext cx="4260056" cy="300831"/>
          </a:xfrm>
        </p:spPr>
        <p:txBody>
          <a:bodyPr/>
          <a:lstStyle/>
          <a:p>
            <a:endParaRPr kumimoji="0" lang="en-US"/>
          </a:p>
        </p:txBody>
      </p:sp>
      <p:sp>
        <p:nvSpPr>
          <p:cNvPr id="6" name="Espace réservé du numéro de diapositive 5"/>
          <p:cNvSpPr>
            <a:spLocks noGrp="1"/>
          </p:cNvSpPr>
          <p:nvPr>
            <p:ph type="sldNum" sz="quarter" idx="12"/>
          </p:nvPr>
        </p:nvSpPr>
        <p:spPr>
          <a:xfrm>
            <a:off x="8451056" y="809624"/>
            <a:ext cx="502920" cy="300831"/>
          </a:xfrm>
        </p:spPr>
        <p:txBody>
          <a:bodyPr/>
          <a:lstStyle/>
          <a:p>
            <a:fld id="{69E29E33-B620-47F9-BB04-8846C2A5AFCC}" type="slidenum">
              <a:rPr kumimoji="0" lang="en-US" smtClean="0"/>
              <a:pPr/>
              <a:t>‹N°›</a:t>
            </a:fld>
            <a:endParaRPr kumimoji="0" lang="en-US"/>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7CB97365-EBCA-4027-87D5-99FC1D4DF0BB}" type="datetimeFigureOut">
              <a:rPr lang="en-US" smtClean="0"/>
              <a:pPr/>
              <a:t>5/14/2018</a:t>
            </a:fld>
            <a:endParaRPr lang="en-US"/>
          </a:p>
        </p:txBody>
      </p:sp>
      <p:sp>
        <p:nvSpPr>
          <p:cNvPr id="6" name="Espace réservé du pied de page 5"/>
          <p:cNvSpPr>
            <a:spLocks noGrp="1"/>
          </p:cNvSpPr>
          <p:nvPr>
            <p:ph type="ftr" sz="quarter" idx="11"/>
          </p:nvPr>
        </p:nvSpPr>
        <p:spPr>
          <a:xfrm>
            <a:off x="457200" y="6480969"/>
            <a:ext cx="4260056" cy="301752"/>
          </a:xfrm>
        </p:spPr>
        <p:txBody>
          <a:bodyPr/>
          <a:lstStyle/>
          <a:p>
            <a:endParaRPr kumimoji="0" lang="en-US"/>
          </a:p>
        </p:txBody>
      </p:sp>
      <p:sp>
        <p:nvSpPr>
          <p:cNvPr id="7" name="Espace réservé du numéro de diapositive 6"/>
          <p:cNvSpPr>
            <a:spLocks noGrp="1"/>
          </p:cNvSpPr>
          <p:nvPr>
            <p:ph type="sldNum" sz="quarter" idx="12"/>
          </p:nvPr>
        </p:nvSpPr>
        <p:spPr>
          <a:xfrm>
            <a:off x="7589520" y="6480969"/>
            <a:ext cx="502920" cy="301752"/>
          </a:xfrm>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7CB97365-EBCA-4027-87D5-99FC1D4DF0BB}" type="datetimeFigureOut">
              <a:rPr lang="en-US" smtClean="0"/>
              <a:pPr/>
              <a:t>5/14/2018</a:t>
            </a:fld>
            <a:endParaRPr lang="en-US"/>
          </a:p>
        </p:txBody>
      </p:sp>
      <p:sp>
        <p:nvSpPr>
          <p:cNvPr id="8" name="Espace réservé du pied de page 7"/>
          <p:cNvSpPr>
            <a:spLocks noGrp="1"/>
          </p:cNvSpPr>
          <p:nvPr>
            <p:ph type="ftr" sz="quarter" idx="11"/>
          </p:nvPr>
        </p:nvSpPr>
        <p:spPr>
          <a:xfrm>
            <a:off x="457200" y="6480969"/>
            <a:ext cx="4261104" cy="301752"/>
          </a:xfrm>
        </p:spPr>
        <p:txBody>
          <a:bodyPr/>
          <a:lstStyle/>
          <a:p>
            <a:endParaRPr kumimoji="0" lang="en-US"/>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69E29E33-B620-47F9-BB04-8846C2A5AFCC}" type="slidenum">
              <a:rPr kumimoji="0" lang="en-US" smtClean="0"/>
              <a:pPr/>
              <a:t>‹N°›</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7CB97365-EBCA-4027-87D5-99FC1D4DF0BB}" type="datetimeFigureOut">
              <a:rPr lang="en-US" smtClean="0"/>
              <a:pPr/>
              <a:t>5/14/2018</a:t>
            </a:fld>
            <a:endParaRPr lang="en-US"/>
          </a:p>
        </p:txBody>
      </p:sp>
      <p:sp>
        <p:nvSpPr>
          <p:cNvPr id="4" name="Espace réservé du pied de page 3"/>
          <p:cNvSpPr>
            <a:spLocks noGrp="1"/>
          </p:cNvSpPr>
          <p:nvPr>
            <p:ph type="ftr" sz="quarter" idx="11"/>
          </p:nvPr>
        </p:nvSpPr>
        <p:spPr/>
        <p:txBody>
          <a:bodyPr/>
          <a:lstStyle/>
          <a:p>
            <a:endParaRPr kumimoji="0" lang="en-US"/>
          </a:p>
        </p:txBody>
      </p:sp>
      <p:sp>
        <p:nvSpPr>
          <p:cNvPr id="5" name="Espace réservé du numéro de diapositive 4"/>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7CB97365-EBCA-4027-87D5-99FC1D4DF0BB}" type="datetimeFigureOut">
              <a:rPr lang="en-US" smtClean="0"/>
              <a:pPr/>
              <a:t>5/14/2018</a:t>
            </a:fld>
            <a:endParaRPr lang="en-US"/>
          </a:p>
        </p:txBody>
      </p:sp>
      <p:sp>
        <p:nvSpPr>
          <p:cNvPr id="6" name="Espace réservé du pied de page 5"/>
          <p:cNvSpPr>
            <a:spLocks noGrp="1"/>
          </p:cNvSpPr>
          <p:nvPr>
            <p:ph type="ftr" sz="quarter" idx="11"/>
          </p:nvPr>
        </p:nvSpPr>
        <p:spPr/>
        <p:txBody>
          <a:bodyPr/>
          <a:lstStyle>
            <a:extLst/>
          </a:lstStyle>
          <a:p>
            <a:endParaRPr kumimoji="0" lang="en-US"/>
          </a:p>
        </p:txBody>
      </p:sp>
      <p:sp>
        <p:nvSpPr>
          <p:cNvPr id="7" name="Espace réservé du numéro de diapositive 6"/>
          <p:cNvSpPr>
            <a:spLocks noGrp="1"/>
          </p:cNvSpPr>
          <p:nvPr>
            <p:ph type="sldNum" sz="quarter" idx="12"/>
          </p:nvPr>
        </p:nvSpPr>
        <p:spPr/>
        <p:txBody>
          <a:bodyPr/>
          <a:lstStyle>
            <a:extLst/>
          </a:lstStyle>
          <a:p>
            <a:fld id="{69E29E33-B620-47F9-BB04-8846C2A5AFCC}" type="slidenum">
              <a:rPr kumimoji="0" lang="en-US" smtClean="0"/>
              <a:pPr/>
              <a:t>‹N°›</a:t>
            </a:fld>
            <a:endParaRPr kumimoji="0"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7CB97365-EBCA-4027-87D5-99FC1D4DF0BB}" type="datetimeFigureOut">
              <a:rPr lang="en-US" smtClean="0"/>
              <a:pPr/>
              <a:t>5/14/2018</a:t>
            </a:fld>
            <a:endParaRPr lang="en-US"/>
          </a:p>
        </p:txBody>
      </p:sp>
      <p:sp>
        <p:nvSpPr>
          <p:cNvPr id="3" name="Espace réservé du pied de page 2"/>
          <p:cNvSpPr>
            <a:spLocks noGrp="1"/>
          </p:cNvSpPr>
          <p:nvPr>
            <p:ph type="ftr" sz="quarter" idx="11"/>
          </p:nvPr>
        </p:nvSpPr>
        <p:spPr>
          <a:xfrm>
            <a:off x="457200" y="6481890"/>
            <a:ext cx="4260056" cy="300831"/>
          </a:xfrm>
        </p:spPr>
        <p:txBody>
          <a:bodyPr/>
          <a:lstStyle/>
          <a:p>
            <a:endParaRPr kumimoji="0" lang="en-US"/>
          </a:p>
        </p:txBody>
      </p:sp>
      <p:sp>
        <p:nvSpPr>
          <p:cNvPr id="4" name="Espace réservé du numéro de diapositive 3"/>
          <p:cNvSpPr>
            <a:spLocks noGrp="1"/>
          </p:cNvSpPr>
          <p:nvPr>
            <p:ph type="sldNum" sz="quarter" idx="12"/>
          </p:nvPr>
        </p:nvSpPr>
        <p:spPr>
          <a:xfrm>
            <a:off x="7589520" y="6480969"/>
            <a:ext cx="502920" cy="301752"/>
          </a:xfrm>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7CB97365-EBCA-4027-87D5-99FC1D4DF0BB}" type="datetimeFigureOut">
              <a:rPr lang="en-US" smtClean="0"/>
              <a:pPr/>
              <a:t>5/14/2018</a:t>
            </a:fld>
            <a:endParaRPr lang="en-US"/>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kumimoji="0" lang="en-US"/>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69E29E33-B620-47F9-BB04-8846C2A5AFCC}" type="slidenum">
              <a:rPr kumimoji="0" lang="en-US" smtClean="0"/>
              <a:pPr/>
              <a:t>‹N°›</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7CB97365-EBCA-4027-87D5-99FC1D4DF0BB}" type="datetimeFigureOut">
              <a:rPr lang="en-US" smtClean="0"/>
              <a:pPr/>
              <a:t>5/14/2018</a:t>
            </a:fld>
            <a:endParaRPr lang="en-US"/>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kumimoji="0" lang="en-US"/>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69E29E33-B620-47F9-BB04-8846C2A5AFCC}" type="slidenum">
              <a:rPr kumimoji="0" lang="en-US" smtClean="0"/>
              <a:pPr/>
              <a:t>‹N°›</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CB97365-EBCA-4027-87D5-99FC1D4DF0BB}" type="datetimeFigureOut">
              <a:rPr lang="en-US" smtClean="0"/>
              <a:pPr/>
              <a:t>5/14/2018</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CB97365-EBCA-4027-87D5-99FC1D4DF0BB}" type="datetimeFigureOut">
              <a:rPr lang="en-US" smtClean="0"/>
              <a:pPr/>
              <a:t>5/14/2018</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extLst/>
          </a:lstStyle>
          <a:p>
            <a:fld id="{7CB97365-EBCA-4027-87D5-99FC1D4DF0BB}" type="datetimeFigureOut">
              <a:rPr lang="en-US" smtClean="0"/>
              <a:pPr/>
              <a:t>5/14/2018</a:t>
            </a:fld>
            <a:endParaRPr lang="en-US"/>
          </a:p>
        </p:txBody>
      </p:sp>
      <p:sp>
        <p:nvSpPr>
          <p:cNvPr id="17" name="Espace réservé du pied de page 16"/>
          <p:cNvSpPr>
            <a:spLocks noGrp="1"/>
          </p:cNvSpPr>
          <p:nvPr>
            <p:ph type="ftr" sz="quarter" idx="11"/>
          </p:nvPr>
        </p:nvSpPr>
        <p:spPr/>
        <p:txBody>
          <a:bodyPr/>
          <a:lstStyle>
            <a:extLst/>
          </a:lstStyle>
          <a:p>
            <a:endParaRPr kumimoji="0" lang="en-US"/>
          </a:p>
        </p:txBody>
      </p:sp>
      <p:sp>
        <p:nvSpPr>
          <p:cNvPr id="29" name="Espace réservé du numéro de diapositive 28"/>
          <p:cNvSpPr>
            <a:spLocks noGrp="1"/>
          </p:cNvSpPr>
          <p:nvPr>
            <p:ph type="sldNum" sz="quarter" idx="12"/>
          </p:nvPr>
        </p:nvSpPr>
        <p:spPr/>
        <p:txBody>
          <a:bodyPr/>
          <a:lstStyle>
            <a:extLst/>
          </a:lstStyle>
          <a:p>
            <a:fld id="{69E29E33-B620-47F9-BB04-8846C2A5AFCC}" type="slidenum">
              <a:rPr kumimoji="0" lang="en-US" smtClean="0"/>
              <a:pPr/>
              <a:t>‹N°›</a:t>
            </a:fld>
            <a:endParaRPr kumimoji="0"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smtClean="0"/>
              <a:t>Cliquez pour modifier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CB97365-EBCA-4027-87D5-99FC1D4DF0BB}" type="datetimeFigureOut">
              <a:rPr lang="en-US" smtClean="0"/>
              <a:pPr/>
              <a:t>5/14/2018</a:t>
            </a:fld>
            <a:endParaRPr lang="en-US"/>
          </a:p>
        </p:txBody>
      </p:sp>
      <p:sp>
        <p:nvSpPr>
          <p:cNvPr id="5" name="Espace réservé du pied de page 4"/>
          <p:cNvSpPr>
            <a:spLocks noGrp="1"/>
          </p:cNvSpPr>
          <p:nvPr>
            <p:ph type="ftr" sz="quarter" idx="11"/>
          </p:nvPr>
        </p:nvSpPr>
        <p:spPr/>
        <p:txBody>
          <a:bodyPr/>
          <a:lstStyle>
            <a:extLst/>
          </a:lstStyle>
          <a:p>
            <a:endParaRPr kumimoji="0" lang="en-US"/>
          </a:p>
        </p:txBody>
      </p:sp>
      <p:sp>
        <p:nvSpPr>
          <p:cNvPr id="6" name="Espace réservé du numéro de diapositive 5"/>
          <p:cNvSpPr>
            <a:spLocks noGrp="1"/>
          </p:cNvSpPr>
          <p:nvPr>
            <p:ph type="sldNum" sz="quarter" idx="12"/>
          </p:nvPr>
        </p:nvSpPr>
        <p:spPr/>
        <p:txBody>
          <a:bodyPr/>
          <a:lstStyle>
            <a:extLst/>
          </a:lstStyle>
          <a:p>
            <a:fld id="{69E29E33-B620-47F9-BB04-8846C2A5AFCC}" type="slidenum">
              <a:rPr kumimoji="0" lang="en-US" smtClean="0"/>
              <a:pPr/>
              <a:t>‹N°›</a:t>
            </a:fld>
            <a:endParaRPr kumimoji="0"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7CB97365-EBCA-4027-87D5-99FC1D4DF0BB}" type="datetimeFigureOut">
              <a:rPr lang="en-US" smtClean="0"/>
              <a:pPr/>
              <a:t>5/14/2018</a:t>
            </a:fld>
            <a:endParaRPr lang="en-US"/>
          </a:p>
        </p:txBody>
      </p:sp>
      <p:sp>
        <p:nvSpPr>
          <p:cNvPr id="5" name="Espace réservé du pied de page 4"/>
          <p:cNvSpPr>
            <a:spLocks noGrp="1"/>
          </p:cNvSpPr>
          <p:nvPr>
            <p:ph type="ftr" sz="quarter" idx="11"/>
          </p:nvPr>
        </p:nvSpPr>
        <p:spPr/>
        <p:txBody>
          <a:bodyPr/>
          <a:lstStyle>
            <a:extLst/>
          </a:lstStyle>
          <a:p>
            <a:endParaRPr kumimoji="0" lang="en-US"/>
          </a:p>
        </p:txBody>
      </p:sp>
      <p:sp>
        <p:nvSpPr>
          <p:cNvPr id="6" name="Espace réservé du numéro de diapositive 5"/>
          <p:cNvSpPr>
            <a:spLocks noGrp="1"/>
          </p:cNvSpPr>
          <p:nvPr>
            <p:ph type="sldNum" sz="quarter" idx="12"/>
          </p:nvPr>
        </p:nvSpPr>
        <p:spPr/>
        <p:txBody>
          <a:bodyPr/>
          <a:lstStyle>
            <a:extLst/>
          </a:lstStyle>
          <a:p>
            <a:fld id="{69E29E33-B620-47F9-BB04-8846C2A5AFCC}" type="slidenum">
              <a:rPr kumimoji="0" lang="en-US" smtClean="0"/>
              <a:pPr/>
              <a:t>‹N°›</a:t>
            </a:fld>
            <a:endParaRPr kumimoji="0"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smtClean="0"/>
              <a:t>Cliquez pour modifier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7CB97365-EBCA-4027-87D5-99FC1D4DF0BB}" type="datetimeFigureOut">
              <a:rPr lang="en-US" smtClean="0"/>
              <a:pPr/>
              <a:t>5/14/2018</a:t>
            </a:fld>
            <a:endParaRPr lang="en-US"/>
          </a:p>
        </p:txBody>
      </p:sp>
      <p:sp>
        <p:nvSpPr>
          <p:cNvPr id="6" name="Espace réservé du pied de page 5"/>
          <p:cNvSpPr>
            <a:spLocks noGrp="1"/>
          </p:cNvSpPr>
          <p:nvPr>
            <p:ph type="ftr" sz="quarter" idx="11"/>
          </p:nvPr>
        </p:nvSpPr>
        <p:spPr/>
        <p:txBody>
          <a:bodyPr/>
          <a:lstStyle>
            <a:extLst/>
          </a:lstStyle>
          <a:p>
            <a:endParaRPr kumimoji="0" lang="en-US"/>
          </a:p>
        </p:txBody>
      </p:sp>
      <p:sp>
        <p:nvSpPr>
          <p:cNvPr id="7" name="Espace réservé du numéro de diapositive 6"/>
          <p:cNvSpPr>
            <a:spLocks noGrp="1"/>
          </p:cNvSpPr>
          <p:nvPr>
            <p:ph type="sldNum" sz="quarter" idx="12"/>
          </p:nvPr>
        </p:nvSpPr>
        <p:spPr/>
        <p:txBody>
          <a:bodyPr/>
          <a:lstStyle>
            <a:extLst/>
          </a:lstStyle>
          <a:p>
            <a:fld id="{69E29E33-B620-47F9-BB04-8846C2A5AFCC}" type="slidenum">
              <a:rPr kumimoji="0" lang="en-US" smtClean="0"/>
              <a:pPr/>
              <a:t>‹N°›</a:t>
            </a:fld>
            <a:endParaRPr kumimoji="0"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7CB97365-EBCA-4027-87D5-99FC1D4DF0BB}" type="datetimeFigureOut">
              <a:rPr lang="en-US" smtClean="0"/>
              <a:pPr/>
              <a:t>5/14/2018</a:t>
            </a:fld>
            <a:endParaRPr lang="en-US"/>
          </a:p>
        </p:txBody>
      </p:sp>
      <p:sp>
        <p:nvSpPr>
          <p:cNvPr id="8" name="Espace réservé du pied de page 7"/>
          <p:cNvSpPr>
            <a:spLocks noGrp="1"/>
          </p:cNvSpPr>
          <p:nvPr>
            <p:ph type="ftr" sz="quarter" idx="11"/>
          </p:nvPr>
        </p:nvSpPr>
        <p:spPr/>
        <p:txBody>
          <a:bodyPr/>
          <a:lstStyle>
            <a:extLst/>
          </a:lstStyle>
          <a:p>
            <a:endParaRPr kumimoji="0" lang="en-US"/>
          </a:p>
        </p:txBody>
      </p:sp>
      <p:sp>
        <p:nvSpPr>
          <p:cNvPr id="9" name="Espace réservé du numéro de diapositive 8"/>
          <p:cNvSpPr>
            <a:spLocks noGrp="1"/>
          </p:cNvSpPr>
          <p:nvPr>
            <p:ph type="sldNum" sz="quarter" idx="12"/>
          </p:nvPr>
        </p:nvSpPr>
        <p:spPr/>
        <p:txBody>
          <a:bodyPr/>
          <a:lstStyle>
            <a:extLst/>
          </a:lstStyle>
          <a:p>
            <a:fld id="{69E29E33-B620-47F9-BB04-8846C2A5AFCC}" type="slidenum">
              <a:rPr kumimoji="0" lang="en-US" smtClean="0"/>
              <a:pPr/>
              <a:t>‹N°›</a:t>
            </a:fld>
            <a:endParaRPr kumimoji="0"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nchor="b"/>
          <a:lstStyle>
            <a:lvl1pPr>
              <a:defRPr b="1"/>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7CB97365-EBCA-4027-87D5-99FC1D4DF0BB}" type="datetimeFigureOut">
              <a:rPr lang="en-US" smtClean="0"/>
              <a:pPr/>
              <a:t>5/14/2018</a:t>
            </a:fld>
            <a:endParaRPr lang="en-US"/>
          </a:p>
        </p:txBody>
      </p:sp>
      <p:sp>
        <p:nvSpPr>
          <p:cNvPr id="8" name="Espace réservé du pied de page 7"/>
          <p:cNvSpPr>
            <a:spLocks noGrp="1"/>
          </p:cNvSpPr>
          <p:nvPr>
            <p:ph type="ftr" sz="quarter" idx="11"/>
          </p:nvPr>
        </p:nvSpPr>
        <p:spPr/>
        <p:txBody>
          <a:bodyPr/>
          <a:lstStyle>
            <a:extLst/>
          </a:lstStyle>
          <a:p>
            <a:endParaRPr kumimoji="0" lang="en-US"/>
          </a:p>
        </p:txBody>
      </p:sp>
      <p:sp>
        <p:nvSpPr>
          <p:cNvPr id="9" name="Espace réservé du numéro de diapositive 8"/>
          <p:cNvSpPr>
            <a:spLocks noGrp="1"/>
          </p:cNvSpPr>
          <p:nvPr>
            <p:ph type="sldNum" sz="quarter" idx="12"/>
          </p:nvPr>
        </p:nvSpPr>
        <p:spPr/>
        <p:txBody>
          <a:bodyPr/>
          <a:lstStyle>
            <a:extLst/>
          </a:lstStyle>
          <a:p>
            <a:fld id="{69E29E33-B620-47F9-BB04-8846C2A5AFCC}" type="slidenum">
              <a:rPr kumimoji="0" lang="en-US" smtClean="0"/>
              <a:pPr/>
              <a:t>‹N°›</a:t>
            </a:fld>
            <a:endParaRPr kumimoji="0"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7CB97365-EBCA-4027-87D5-99FC1D4DF0BB}" type="datetimeFigureOut">
              <a:rPr lang="en-US" smtClean="0"/>
              <a:pPr/>
              <a:t>5/14/2018</a:t>
            </a:fld>
            <a:endParaRPr lang="en-US"/>
          </a:p>
        </p:txBody>
      </p:sp>
      <p:sp>
        <p:nvSpPr>
          <p:cNvPr id="4" name="Espace réservé du pied de page 3"/>
          <p:cNvSpPr>
            <a:spLocks noGrp="1"/>
          </p:cNvSpPr>
          <p:nvPr>
            <p:ph type="ftr" sz="quarter" idx="11"/>
          </p:nvPr>
        </p:nvSpPr>
        <p:spPr/>
        <p:txBody>
          <a:bodyPr/>
          <a:lstStyle>
            <a:extLst/>
          </a:lstStyle>
          <a:p>
            <a:endParaRPr kumimoji="0" lang="en-US"/>
          </a:p>
        </p:txBody>
      </p:sp>
      <p:sp>
        <p:nvSpPr>
          <p:cNvPr id="5" name="Espace réservé du numéro de diapositive 4"/>
          <p:cNvSpPr>
            <a:spLocks noGrp="1"/>
          </p:cNvSpPr>
          <p:nvPr>
            <p:ph type="sldNum" sz="quarter" idx="12"/>
          </p:nvPr>
        </p:nvSpPr>
        <p:spPr/>
        <p:txBody>
          <a:bodyPr/>
          <a:lstStyle>
            <a:extLst/>
          </a:lstStyle>
          <a:p>
            <a:fld id="{69E29E33-B620-47F9-BB04-8846C2A5AFCC}" type="slidenum">
              <a:rPr kumimoji="0" lang="en-US" smtClean="0"/>
              <a:pPr/>
              <a:t>‹N°›</a:t>
            </a:fld>
            <a:endParaRPr kumimoji="0"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7CB97365-EBCA-4027-87D5-99FC1D4DF0BB}" type="datetimeFigureOut">
              <a:rPr lang="en-US" smtClean="0"/>
              <a:pPr/>
              <a:t>5/14/2018</a:t>
            </a:fld>
            <a:endParaRPr lang="en-US"/>
          </a:p>
        </p:txBody>
      </p:sp>
      <p:sp>
        <p:nvSpPr>
          <p:cNvPr id="3" name="Espace réservé du pied de page 2"/>
          <p:cNvSpPr>
            <a:spLocks noGrp="1"/>
          </p:cNvSpPr>
          <p:nvPr>
            <p:ph type="ftr" sz="quarter" idx="11"/>
          </p:nvPr>
        </p:nvSpPr>
        <p:spPr/>
        <p:txBody>
          <a:bodyPr/>
          <a:lstStyle>
            <a:extLst/>
          </a:lstStyle>
          <a:p>
            <a:endParaRPr kumimoji="0" lang="en-US"/>
          </a:p>
        </p:txBody>
      </p:sp>
      <p:sp>
        <p:nvSpPr>
          <p:cNvPr id="4" name="Espace réservé du numéro de diapositive 3"/>
          <p:cNvSpPr>
            <a:spLocks noGrp="1"/>
          </p:cNvSpPr>
          <p:nvPr>
            <p:ph type="sldNum" sz="quarter" idx="12"/>
          </p:nvPr>
        </p:nvSpPr>
        <p:spPr/>
        <p:txBody>
          <a:bodyPr/>
          <a:lstStyle>
            <a:extLst/>
          </a:lstStyle>
          <a:p>
            <a:fld id="{69E29E33-B620-47F9-BB04-8846C2A5AFCC}" type="slidenum">
              <a:rPr kumimoji="0" lang="en-US" smtClean="0"/>
              <a:pPr/>
              <a:t>‹N°›</a:t>
            </a:fld>
            <a:endParaRPr kumimoji="0"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7CB97365-EBCA-4027-87D5-99FC1D4DF0BB}" type="datetimeFigureOut">
              <a:rPr lang="en-US" smtClean="0"/>
              <a:pPr/>
              <a:t>5/14/2018</a:t>
            </a:fld>
            <a:endParaRPr lang="en-US"/>
          </a:p>
        </p:txBody>
      </p:sp>
      <p:sp>
        <p:nvSpPr>
          <p:cNvPr id="6" name="Espace réservé du pied de page 5"/>
          <p:cNvSpPr>
            <a:spLocks noGrp="1"/>
          </p:cNvSpPr>
          <p:nvPr>
            <p:ph type="ftr" sz="quarter" idx="11"/>
          </p:nvPr>
        </p:nvSpPr>
        <p:spPr/>
        <p:txBody>
          <a:bodyPr/>
          <a:lstStyle>
            <a:extLst/>
          </a:lstStyle>
          <a:p>
            <a:endParaRPr kumimoji="0" lang="en-US"/>
          </a:p>
        </p:txBody>
      </p:sp>
      <p:sp>
        <p:nvSpPr>
          <p:cNvPr id="7" name="Espace réservé du numéro de diapositive 6"/>
          <p:cNvSpPr>
            <a:spLocks noGrp="1"/>
          </p:cNvSpPr>
          <p:nvPr>
            <p:ph type="sldNum" sz="quarter" idx="12"/>
          </p:nvPr>
        </p:nvSpPr>
        <p:spPr/>
        <p:txBody>
          <a:bodyPr/>
          <a:lstStyle>
            <a:extLst/>
          </a:lstStyle>
          <a:p>
            <a:fld id="{69E29E33-B620-47F9-BB04-8846C2A5AFCC}" type="slidenum">
              <a:rPr kumimoji="0" lang="en-US" smtClean="0"/>
              <a:pPr/>
              <a:t>‹N°›</a:t>
            </a:fld>
            <a:endParaRPr kumimoji="0"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extLst/>
          </a:lstStyle>
          <a:p>
            <a:fld id="{7CB97365-EBCA-4027-87D5-99FC1D4DF0BB}" type="datetimeFigureOut">
              <a:rPr lang="en-US" smtClean="0"/>
              <a:pPr/>
              <a:t>5/14/2018</a:t>
            </a:fld>
            <a:endParaRPr lang="en-US"/>
          </a:p>
        </p:txBody>
      </p:sp>
      <p:sp>
        <p:nvSpPr>
          <p:cNvPr id="6" name="Espace réservé du pied de page 5"/>
          <p:cNvSpPr>
            <a:spLocks noGrp="1"/>
          </p:cNvSpPr>
          <p:nvPr>
            <p:ph type="ftr" sz="quarter" idx="11"/>
          </p:nvPr>
        </p:nvSpPr>
        <p:spPr>
          <a:xfrm>
            <a:off x="914400" y="55499"/>
            <a:ext cx="5562600" cy="365125"/>
          </a:xfrm>
        </p:spPr>
        <p:txBody>
          <a:bodyPr/>
          <a:lstStyle>
            <a:extLst/>
          </a:lstStyle>
          <a:p>
            <a:endParaRPr kumimoji="0" lang="en-US"/>
          </a:p>
        </p:txBody>
      </p:sp>
      <p:sp>
        <p:nvSpPr>
          <p:cNvPr id="7" name="Espace réservé du numéro de diapositive 6"/>
          <p:cNvSpPr>
            <a:spLocks noGrp="1"/>
          </p:cNvSpPr>
          <p:nvPr>
            <p:ph type="sldNum" sz="quarter" idx="12"/>
          </p:nvPr>
        </p:nvSpPr>
        <p:spPr>
          <a:xfrm>
            <a:off x="8610600" y="55499"/>
            <a:ext cx="457200" cy="365125"/>
          </a:xfrm>
        </p:spPr>
        <p:txBody>
          <a:bodyPr/>
          <a:lstStyle>
            <a:extLst/>
          </a:lstStyle>
          <a:p>
            <a:fld id="{69E29E33-B620-47F9-BB04-8846C2A5AFCC}" type="slidenum">
              <a:rPr kumimoji="0" lang="en-US" smtClean="0"/>
              <a:pPr/>
              <a:t>‹N°›</a:t>
            </a:fld>
            <a:endParaRPr kumimoji="0"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CB97365-EBCA-4027-87D5-99FC1D4DF0BB}" type="datetimeFigureOut">
              <a:rPr lang="en-US" smtClean="0"/>
              <a:pPr/>
              <a:t>5/14/2018</a:t>
            </a:fld>
            <a:endParaRPr lang="en-US"/>
          </a:p>
        </p:txBody>
      </p:sp>
      <p:sp>
        <p:nvSpPr>
          <p:cNvPr id="5" name="Espace réservé du pied de page 4"/>
          <p:cNvSpPr>
            <a:spLocks noGrp="1"/>
          </p:cNvSpPr>
          <p:nvPr>
            <p:ph type="ftr" sz="quarter" idx="11"/>
          </p:nvPr>
        </p:nvSpPr>
        <p:spPr/>
        <p:txBody>
          <a:bodyPr/>
          <a:lstStyle>
            <a:extLst/>
          </a:lstStyle>
          <a:p>
            <a:endParaRPr kumimoji="0" lang="en-US"/>
          </a:p>
        </p:txBody>
      </p:sp>
      <p:sp>
        <p:nvSpPr>
          <p:cNvPr id="6" name="Espace réservé du numéro de diapositive 5"/>
          <p:cNvSpPr>
            <a:spLocks noGrp="1"/>
          </p:cNvSpPr>
          <p:nvPr>
            <p:ph type="sldNum" sz="quarter" idx="12"/>
          </p:nvPr>
        </p:nvSpPr>
        <p:spPr/>
        <p:txBody>
          <a:bodyPr/>
          <a:lstStyle>
            <a:extLst/>
          </a:lstStyle>
          <a:p>
            <a:fld id="{69E29E33-B620-47F9-BB04-8846C2A5AFCC}" type="slidenum">
              <a:rPr kumimoji="0" lang="en-US" smtClean="0"/>
              <a:pPr/>
              <a:t>‹N°›</a:t>
            </a:fld>
            <a:endParaRPr kumimoji="0"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CB97365-EBCA-4027-87D5-99FC1D4DF0BB}" type="datetimeFigureOut">
              <a:rPr lang="en-US" smtClean="0"/>
              <a:pPr/>
              <a:t>5/14/2018</a:t>
            </a:fld>
            <a:endParaRPr lang="en-US"/>
          </a:p>
        </p:txBody>
      </p:sp>
      <p:sp>
        <p:nvSpPr>
          <p:cNvPr id="5" name="Espace réservé du pied de page 4"/>
          <p:cNvSpPr>
            <a:spLocks noGrp="1"/>
          </p:cNvSpPr>
          <p:nvPr>
            <p:ph type="ftr" sz="quarter" idx="11"/>
          </p:nvPr>
        </p:nvSpPr>
        <p:spPr/>
        <p:txBody>
          <a:bodyPr/>
          <a:lstStyle>
            <a:extLst/>
          </a:lstStyle>
          <a:p>
            <a:endParaRPr kumimoji="0" lang="en-US"/>
          </a:p>
        </p:txBody>
      </p:sp>
      <p:sp>
        <p:nvSpPr>
          <p:cNvPr id="6" name="Espace réservé du numéro de diapositive 5"/>
          <p:cNvSpPr>
            <a:spLocks noGrp="1"/>
          </p:cNvSpPr>
          <p:nvPr>
            <p:ph type="sldNum" sz="quarter" idx="12"/>
          </p:nvPr>
        </p:nvSpPr>
        <p:spPr/>
        <p:txBody>
          <a:bodyPr/>
          <a:lstStyle>
            <a:extLst/>
          </a:lstStyle>
          <a:p>
            <a:fld id="{69E29E33-B620-47F9-BB04-8846C2A5AFCC}" type="slidenum">
              <a:rPr kumimoji="0" lang="en-US" smtClean="0"/>
              <a:pPr/>
              <a:t>‹N°›</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7CB97365-EBCA-4027-87D5-99FC1D4DF0BB}" type="datetimeFigureOut">
              <a:rPr lang="en-US" smtClean="0"/>
              <a:pPr/>
              <a:t>5/14/2018</a:t>
            </a:fld>
            <a:endParaRPr lang="en-US"/>
          </a:p>
        </p:txBody>
      </p:sp>
      <p:sp>
        <p:nvSpPr>
          <p:cNvPr id="4" name="Espace réservé du pied de page 3"/>
          <p:cNvSpPr>
            <a:spLocks noGrp="1"/>
          </p:cNvSpPr>
          <p:nvPr>
            <p:ph type="ftr" sz="quarter" idx="11"/>
          </p:nvPr>
        </p:nvSpPr>
        <p:spPr/>
        <p:txBody>
          <a:bodyPr/>
          <a:lstStyle>
            <a:extLst/>
          </a:lstStyle>
          <a:p>
            <a:endParaRPr kumimoji="0" lang="en-US"/>
          </a:p>
        </p:txBody>
      </p:sp>
      <p:sp>
        <p:nvSpPr>
          <p:cNvPr id="5" name="Espace réservé du numéro de diapositive 4"/>
          <p:cNvSpPr>
            <a:spLocks noGrp="1"/>
          </p:cNvSpPr>
          <p:nvPr>
            <p:ph type="sldNum" sz="quarter" idx="12"/>
          </p:nvPr>
        </p:nvSpPr>
        <p:spPr/>
        <p:txBody>
          <a:bodyPr/>
          <a:lstStyle>
            <a:extLst/>
          </a:lstStyle>
          <a:p>
            <a:fld id="{69E29E33-B620-47F9-BB04-8846C2A5AFCC}" type="slidenum">
              <a:rPr kumimoji="0" lang="en-US" smtClean="0"/>
              <a:pPr/>
              <a:t>‹N°›</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7CB97365-EBCA-4027-87D5-99FC1D4DF0BB}" type="datetimeFigureOut">
              <a:rPr lang="en-US" smtClean="0"/>
              <a:pPr/>
              <a:t>5/14/2018</a:t>
            </a:fld>
            <a:endParaRPr lang="en-US"/>
          </a:p>
        </p:txBody>
      </p:sp>
      <p:sp>
        <p:nvSpPr>
          <p:cNvPr id="3" name="Espace réservé du pied de page 2"/>
          <p:cNvSpPr>
            <a:spLocks noGrp="1"/>
          </p:cNvSpPr>
          <p:nvPr>
            <p:ph type="ftr" sz="quarter" idx="11"/>
          </p:nvPr>
        </p:nvSpPr>
        <p:spPr/>
        <p:txBody>
          <a:bodyPr/>
          <a:lstStyle>
            <a:extLst/>
          </a:lstStyle>
          <a:p>
            <a:endParaRPr kumimoji="0" lang="en-US"/>
          </a:p>
        </p:txBody>
      </p:sp>
      <p:sp>
        <p:nvSpPr>
          <p:cNvPr id="4" name="Espace réservé du numéro de diapositive 3"/>
          <p:cNvSpPr>
            <a:spLocks noGrp="1"/>
          </p:cNvSpPr>
          <p:nvPr>
            <p:ph type="sldNum" sz="quarter" idx="12"/>
          </p:nvPr>
        </p:nvSpPr>
        <p:spPr/>
        <p:txBody>
          <a:bodyPr/>
          <a:lstStyle>
            <a:extLst/>
          </a:lstStyle>
          <a:p>
            <a:fld id="{69E29E33-B620-47F9-BB04-8846C2A5AFCC}" type="slidenum">
              <a:rPr kumimoji="0" lang="en-US" smtClean="0"/>
              <a:pPr/>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7CB97365-EBCA-4027-87D5-99FC1D4DF0BB}" type="datetimeFigureOut">
              <a:rPr lang="en-US" smtClean="0"/>
              <a:pPr/>
              <a:t>5/14/2018</a:t>
            </a:fld>
            <a:endParaRPr lang="en-US"/>
          </a:p>
        </p:txBody>
      </p:sp>
      <p:sp>
        <p:nvSpPr>
          <p:cNvPr id="6" name="Espace réservé du pied de page 5"/>
          <p:cNvSpPr>
            <a:spLocks noGrp="1"/>
          </p:cNvSpPr>
          <p:nvPr>
            <p:ph type="ftr" sz="quarter" idx="11"/>
          </p:nvPr>
        </p:nvSpPr>
        <p:spPr/>
        <p:txBody>
          <a:bodyPr/>
          <a:lstStyle>
            <a:extLst/>
          </a:lstStyle>
          <a:p>
            <a:endParaRPr kumimoji="0" lang="en-US"/>
          </a:p>
        </p:txBody>
      </p:sp>
      <p:sp>
        <p:nvSpPr>
          <p:cNvPr id="7" name="Espace réservé du numéro de diapositive 6"/>
          <p:cNvSpPr>
            <a:spLocks noGrp="1"/>
          </p:cNvSpPr>
          <p:nvPr>
            <p:ph type="sldNum" sz="quarter" idx="12"/>
          </p:nvPr>
        </p:nvSpPr>
        <p:spPr/>
        <p:txBody>
          <a:bodyPr/>
          <a:lstStyle>
            <a:extLst/>
          </a:lstStyle>
          <a:p>
            <a:fld id="{69E29E33-B620-47F9-BB04-8846C2A5AFCC}" type="slidenum">
              <a:rPr kumimoji="0" lang="en-US" smtClean="0"/>
              <a:pPr/>
              <a:t>‹N°›</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ondir un rectangle à un seul coin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7CB97365-EBCA-4027-87D5-99FC1D4DF0BB}" type="datetimeFigureOut">
              <a:rPr lang="en-US" smtClean="0"/>
              <a:pPr/>
              <a:t>5/14/2018</a:t>
            </a:fld>
            <a:endParaRPr lang="en-US"/>
          </a:p>
        </p:txBody>
      </p:sp>
      <p:sp>
        <p:nvSpPr>
          <p:cNvPr id="6" name="Espace réservé du pied de page 5"/>
          <p:cNvSpPr>
            <a:spLocks noGrp="1"/>
          </p:cNvSpPr>
          <p:nvPr>
            <p:ph type="ftr" sz="quarter" idx="11"/>
          </p:nvPr>
        </p:nvSpPr>
        <p:spPr/>
        <p:txBody>
          <a:bodyPr/>
          <a:lstStyle>
            <a:extLst/>
          </a:lstStyle>
          <a:p>
            <a:endParaRPr kumimoji="0" lang="en-US"/>
          </a:p>
        </p:txBody>
      </p:sp>
      <p:sp>
        <p:nvSpPr>
          <p:cNvPr id="7" name="Espace réservé du numéro de diapositive 6"/>
          <p:cNvSpPr>
            <a:spLocks noGrp="1"/>
          </p:cNvSpPr>
          <p:nvPr>
            <p:ph type="sldNum" sz="quarter" idx="12"/>
          </p:nvPr>
        </p:nvSpPr>
        <p:spPr/>
        <p:txBody>
          <a:bodyPr/>
          <a:lstStyle>
            <a:extLst/>
          </a:lstStyle>
          <a:p>
            <a:fld id="{69E29E33-B620-47F9-BB04-8846C2A5AFCC}" type="slidenum">
              <a:rPr kumimoji="0" lang="en-US" smtClean="0"/>
              <a:pPr/>
              <a:t>‹N°›</a:t>
            </a:fld>
            <a:endParaRPr kumimoji="0" lang="en-US"/>
          </a:p>
        </p:txBody>
      </p:sp>
      <p:sp>
        <p:nvSpPr>
          <p:cNvPr id="3" name="Espace réservé pour une imag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fr-FR" smtClean="0"/>
              <a:t>Cliquez sur l'icône pour ajouter une image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à coins arrondi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Espace réservé du titre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fr-FR" smtClean="0"/>
              <a:t>Cliquez pour modifier le style du titre</a:t>
            </a:r>
            <a:endParaRPr kumimoji="0" lang="en-US"/>
          </a:p>
        </p:txBody>
      </p:sp>
      <p:sp>
        <p:nvSpPr>
          <p:cNvPr id="4" name="Espace réservé du texte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5" name="Espace réservé de la date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CB97365-EBCA-4027-87D5-99FC1D4DF0BB}" type="datetimeFigureOut">
              <a:rPr lang="en-US" smtClean="0"/>
              <a:pPr/>
              <a:t>5/14/2018</a:t>
            </a:fld>
            <a:endParaRPr lang="en-US">
              <a:solidFill>
                <a:schemeClr val="tx1">
                  <a:shade val="50000"/>
                </a:schemeClr>
              </a:solidFill>
            </a:endParaRPr>
          </a:p>
        </p:txBody>
      </p:sp>
      <p:sp>
        <p:nvSpPr>
          <p:cNvPr id="18" name="Espace réservé du pied de page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kumimoji="0" lang="en-US">
              <a:solidFill>
                <a:schemeClr val="tx1">
                  <a:shade val="50000"/>
                </a:schemeClr>
              </a:solidFill>
            </a:endParaRPr>
          </a:p>
        </p:txBody>
      </p:sp>
      <p:sp>
        <p:nvSpPr>
          <p:cNvPr id="5" name="Espace réservé du numéro de diapositiv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9E29E33-B620-47F9-BB04-8846C2A5AFCC}" type="slidenum">
              <a:rPr kumimoji="0" lang="en-US" smtClean="0"/>
              <a:pPr/>
              <a:t>‹N°›</a:t>
            </a:fld>
            <a:endParaRPr kumimoji="0" lang="en-US" dirty="0">
              <a:solidFill>
                <a:schemeClr val="tx1">
                  <a:shade val="50000"/>
                </a:schemeClr>
              </a:solidFill>
            </a:endParaRP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CB97365-EBCA-4027-87D5-99FC1D4DF0BB}" type="datetimeFigureOut">
              <a:rPr lang="en-US" smtClean="0"/>
              <a:pPr/>
              <a:t>5/14/2018</a:t>
            </a:fld>
            <a:endParaRPr lang="en-US">
              <a:solidFill>
                <a:schemeClr val="tx1">
                  <a:shade val="50000"/>
                </a:schemeClr>
              </a:solidFill>
            </a:endParaRP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kumimoji="0" lang="en-US">
              <a:solidFill>
                <a:schemeClr val="tx1">
                  <a:shade val="50000"/>
                </a:schemeClr>
              </a:solidFill>
            </a:endParaRP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9E29E33-B620-47F9-BB04-8846C2A5AFCC}" type="slidenum">
              <a:rPr kumimoji="0" lang="en-US" smtClean="0"/>
              <a:pPr/>
              <a:t>‹N°›</a:t>
            </a:fld>
            <a:endParaRPr kumimoji="0" lang="en-US" dirty="0">
              <a:solidFill>
                <a:schemeClr val="tx1">
                  <a:shade val="50000"/>
                </a:schemeClr>
              </a:solidFill>
            </a:endParaRPr>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CB97365-EBCA-4027-87D5-99FC1D4DF0BB}" type="datetimeFigureOut">
              <a:rPr lang="en-US" smtClean="0"/>
              <a:pPr/>
              <a:t>5/14/2018</a:t>
            </a:fld>
            <a:endParaRPr lang="en-US">
              <a:solidFill>
                <a:schemeClr val="tx1">
                  <a:shade val="50000"/>
                </a:schemeClr>
              </a:solidFill>
            </a:endParaRP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kumimoji="0" lang="en-US">
              <a:solidFill>
                <a:schemeClr val="tx1">
                  <a:shade val="50000"/>
                </a:schemeClr>
              </a:solidFill>
            </a:endParaRP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E29E33-B620-47F9-BB04-8846C2A5AFCC}" type="slidenum">
              <a:rPr kumimoji="0" lang="en-US" smtClean="0"/>
              <a:pPr/>
              <a:t>‹N°›</a:t>
            </a:fld>
            <a:endParaRPr kumimoji="0" lang="en-US" dirty="0">
              <a:solidFill>
                <a:schemeClr val="tx1">
                  <a:shade val="50000"/>
                </a:schemeClr>
              </a:solidFill>
            </a:endParaRP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CB97365-EBCA-4027-87D5-99FC1D4DF0BB}" type="datetimeFigureOut">
              <a:rPr lang="en-US" smtClean="0"/>
              <a:pPr/>
              <a:t>5/14/2018</a:t>
            </a:fld>
            <a:endParaRPr lang="en-US">
              <a:solidFill>
                <a:schemeClr val="tx1">
                  <a:shade val="50000"/>
                </a:schemeClr>
              </a:solidFill>
            </a:endParaRPr>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kumimoji="0" lang="en-US">
              <a:solidFill>
                <a:schemeClr val="tx1">
                  <a:shade val="50000"/>
                </a:schemeClr>
              </a:solidFill>
            </a:endParaRPr>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9E29E33-B620-47F9-BB04-8846C2A5AFCC}" type="slidenum">
              <a:rPr kumimoji="0" lang="en-US" smtClean="0"/>
              <a:pPr/>
              <a:t>‹N°›</a:t>
            </a:fld>
            <a:endParaRPr kumimoji="0" lang="en-US" dirty="0">
              <a:solidFill>
                <a:schemeClr val="tx1">
                  <a:shade val="50000"/>
                </a:schemeClr>
              </a:solidFill>
            </a:endParaRPr>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CB97365-EBCA-4027-87D5-99FC1D4DF0BB}" type="datetimeFigureOut">
              <a:rPr lang="en-US" smtClean="0"/>
              <a:pPr/>
              <a:t>5/14/2018</a:t>
            </a:fld>
            <a:endParaRPr lang="en-US">
              <a:solidFill>
                <a:schemeClr val="tx1">
                  <a:shade val="50000"/>
                </a:schemeClr>
              </a:solidFill>
            </a:endParaRPr>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kumimoji="0" lang="en-US">
              <a:solidFill>
                <a:schemeClr val="tx1">
                  <a:shade val="50000"/>
                </a:schemeClr>
              </a:solidFill>
            </a:endParaRPr>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69E29E33-B620-47F9-BB04-8846C2A5AFCC}" type="slidenum">
              <a:rPr kumimoji="0" lang="en-US" smtClean="0"/>
              <a:pPr/>
              <a:t>‹N°›</a:t>
            </a:fld>
            <a:endParaRPr kumimoji="0" lang="en-US" dirty="0">
              <a:solidFill>
                <a:schemeClr val="tx1">
                  <a:shade val="50000"/>
                </a:schemeClr>
              </a:solidFill>
            </a:endParaRPr>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71670" y="642918"/>
            <a:ext cx="4908716" cy="923330"/>
          </a:xfrm>
          <a:prstGeom prst="rect">
            <a:avLst/>
          </a:prstGeom>
          <a:noFill/>
          <a:ln w="76200">
            <a:solidFill>
              <a:schemeClr val="bg2"/>
            </a:solidFill>
          </a:ln>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TN"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التكاثر الزهري </a:t>
            </a:r>
            <a:endParaRPr lang="fr-FR"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66562" name="AutoShape 2" descr="Résultat de recherche d'images pour &quot;‫التكاثر الزهري‬‎&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66564" name="AutoShape 4" descr="Résultat de recherche d'images pour &quot;‫التكاثر الزهري‬‎&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66566" name="AutoShape 6" descr="Résultat de recherche d'images pour &quot;‫التكاثر الزهري‬‎&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66568" name="AutoShape 8" descr="Résultat de recherche d'images pour &quot;‫التكاثر الزهري‬‎&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66569" name="Picture 9" descr="D:\tahar\السادسة\6ج2\صور\téléchargement (15).jpg"/>
          <p:cNvPicPr>
            <a:picLocks noChangeAspect="1" noChangeArrowheads="1"/>
          </p:cNvPicPr>
          <p:nvPr/>
        </p:nvPicPr>
        <p:blipFill>
          <a:blip r:embed="rId2"/>
          <a:srcRect/>
          <a:stretch>
            <a:fillRect/>
          </a:stretch>
        </p:blipFill>
        <p:spPr bwMode="auto">
          <a:xfrm>
            <a:off x="1428728" y="2071678"/>
            <a:ext cx="6500857" cy="3929090"/>
          </a:xfrm>
          <a:prstGeom prst="rect">
            <a:avLst/>
          </a:prstGeom>
          <a:noFill/>
        </p:spPr>
      </p:pic>
    </p:spTree>
  </p:cSld>
  <p:clrMapOvr>
    <a:masterClrMapping/>
  </p:clrMapOvr>
  <p:transition>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14678" y="142852"/>
            <a:ext cx="5643586" cy="2031325"/>
          </a:xfrm>
          <a:prstGeom prst="rect">
            <a:avLst/>
          </a:prstGeom>
          <a:ln w="28575">
            <a:solidFill>
              <a:schemeClr val="tx1"/>
            </a:solidFill>
          </a:ln>
        </p:spPr>
        <p:txBody>
          <a:bodyPr wrap="square">
            <a:spAutoFit/>
          </a:bodyPr>
          <a:lstStyle/>
          <a:p>
            <a:pPr algn="r" rtl="1"/>
            <a:r>
              <a:rPr lang="ar-SA" b="1" dirty="0" smtClean="0">
                <a:solidFill>
                  <a:schemeClr val="accent1">
                    <a:lumMod val="40000"/>
                    <a:lumOff val="60000"/>
                  </a:schemeClr>
                </a:solidFill>
              </a:rPr>
              <a:t>تعريف التكاثر الزهري:</a:t>
            </a:r>
            <a:endParaRPr lang="ar-SA" dirty="0" smtClean="0">
              <a:solidFill>
                <a:schemeClr val="accent1">
                  <a:lumMod val="40000"/>
                  <a:lumOff val="60000"/>
                </a:schemeClr>
              </a:solidFill>
            </a:endParaRPr>
          </a:p>
          <a:p>
            <a:pPr algn="r"/>
            <a:r>
              <a:rPr lang="ar-SA" dirty="0" smtClean="0"/>
              <a:t>تتكاثر النباتات الزهرية تكاثرًا جنسيًا. وتنتج الأعضاء الجنسية في أزهارها خلايا ذكرية وأخرى أنثوية. توجد الخلايا الذكرية في حبوب الطلع الذي تنتجه الأسدية. وتوجد الخلايا الأنثوية البويضات في المبايض التي تنتجها المدقات. تتحد الخلايا الذكرية مع البويضات في داخل المبيض عند قاعدة المدقة، ويتكشف من ذلك البذور.</a:t>
            </a:r>
          </a:p>
          <a:p>
            <a:pPr algn="r" rtl="1"/>
            <a:r>
              <a:rPr lang="ar-SA" dirty="0" smtClean="0"/>
              <a:t>يشتمل التكاثر في الأزهار على خطوتين رئيسيتين وهما التأبير والإخصاب.</a:t>
            </a:r>
            <a:endParaRPr lang="ar-SA" dirty="0"/>
          </a:p>
        </p:txBody>
      </p:sp>
      <p:pic>
        <p:nvPicPr>
          <p:cNvPr id="65537" name="Picture 1" descr="D:\tahar\السادسة\6ج2\صور\téléchargement (1).jpg"/>
          <p:cNvPicPr>
            <a:picLocks noChangeAspect="1" noChangeArrowheads="1"/>
          </p:cNvPicPr>
          <p:nvPr/>
        </p:nvPicPr>
        <p:blipFill>
          <a:blip r:embed="rId2"/>
          <a:srcRect/>
          <a:stretch>
            <a:fillRect/>
          </a:stretch>
        </p:blipFill>
        <p:spPr bwMode="auto">
          <a:xfrm>
            <a:off x="3857620" y="2357430"/>
            <a:ext cx="4876826" cy="3652912"/>
          </a:xfrm>
          <a:prstGeom prst="rect">
            <a:avLst/>
          </a:prstGeom>
          <a:noFill/>
        </p:spPr>
      </p:pic>
    </p:spTree>
  </p:cSld>
  <p:clrMapOvr>
    <a:masterClrMapping/>
  </p:clrMapOvr>
  <p:transition>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2285984" y="928670"/>
            <a:ext cx="6429388" cy="1651694"/>
          </a:xfrm>
          <a:prstGeom prst="rect">
            <a:avLst/>
          </a:prstGeom>
          <a:solidFill>
            <a:srgbClr val="FFFFFF"/>
          </a:solidFill>
          <a:ln w="9525">
            <a:noFill/>
            <a:miter lim="800000"/>
            <a:headEnd/>
            <a:tailEnd/>
          </a:ln>
          <a:effectLst/>
        </p:spPr>
        <p:txBody>
          <a:bodyPr vert="horz" wrap="square" lIns="91440" tIns="45720" rIns="457056" bIns="12696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2">
                    <a:lumMod val="60000"/>
                    <a:lumOff val="40000"/>
                  </a:schemeClr>
                </a:solidFill>
                <a:effectLst/>
                <a:latin typeface="Droid Arabic Naskh"/>
                <a:cs typeface="Arial" pitchFamily="34" charset="0"/>
              </a:rPr>
              <a:t>1-</a:t>
            </a:r>
            <a:r>
              <a:rPr kumimoji="0" lang="fr-FR" sz="700" b="0" i="0" u="none" strike="noStrike" cap="none" normalizeH="0" baseline="0" dirty="0" smtClean="0">
                <a:ln>
                  <a:noFill/>
                </a:ln>
                <a:solidFill>
                  <a:schemeClr val="tx2">
                    <a:lumMod val="60000"/>
                    <a:lumOff val="40000"/>
                  </a:schemeClr>
                </a:solidFill>
                <a:effectLst/>
                <a:latin typeface="Droid Arabic Naskh"/>
                <a:cs typeface="Arial" pitchFamily="34" charset="0"/>
              </a:rPr>
              <a:t>   </a:t>
            </a:r>
            <a:r>
              <a:rPr kumimoji="0" lang="fr-FR" sz="1600" b="1" i="0" u="none" strike="noStrike" cap="none" normalizeH="0" baseline="0" dirty="0" smtClean="0">
                <a:ln>
                  <a:noFill/>
                </a:ln>
                <a:solidFill>
                  <a:schemeClr val="tx2">
                    <a:lumMod val="60000"/>
                    <a:lumOff val="40000"/>
                  </a:schemeClr>
                </a:solidFill>
                <a:effectLst/>
                <a:latin typeface="Droid Arabic Naskh"/>
                <a:cs typeface="Arial" pitchFamily="34" charset="0"/>
              </a:rPr>
              <a:t> </a:t>
            </a:r>
            <a:r>
              <a:rPr kumimoji="0" lang="ar-SA" sz="1600" b="1" i="0" u="none" strike="noStrike" cap="none" normalizeH="0" baseline="0" dirty="0" smtClean="0">
                <a:ln>
                  <a:noFill/>
                </a:ln>
                <a:solidFill>
                  <a:schemeClr val="tx2">
                    <a:lumMod val="60000"/>
                    <a:lumOff val="40000"/>
                  </a:schemeClr>
                </a:solidFill>
                <a:effectLst/>
                <a:latin typeface="Arial" pitchFamily="34" charset="0"/>
                <a:cs typeface="Arial" pitchFamily="34" charset="0"/>
              </a:rPr>
              <a:t>التأبير</a:t>
            </a:r>
            <a:r>
              <a:rPr kumimoji="0" lang="ar-SA" sz="1600" b="1" i="0" u="none" strike="noStrike" cap="none" normalizeH="0" baseline="0" dirty="0" smtClean="0">
                <a:ln>
                  <a:noFill/>
                </a:ln>
                <a:solidFill>
                  <a:schemeClr val="tx2">
                    <a:lumMod val="60000"/>
                    <a:lumOff val="40000"/>
                  </a:schemeClr>
                </a:solidFill>
                <a:effectLst/>
                <a:latin typeface="Droid Arabic Naskh"/>
                <a:cs typeface="Arial" pitchFamily="34" charset="0"/>
              </a:rPr>
              <a:t>:</a:t>
            </a:r>
            <a:endParaRPr kumimoji="0" lang="en-US" sz="900" b="0" i="0" u="none" strike="noStrike" cap="none" normalizeH="0" baseline="0" dirty="0" smtClean="0">
              <a:ln>
                <a:noFill/>
              </a:ln>
              <a:solidFill>
                <a:schemeClr val="tx2">
                  <a:lumMod val="60000"/>
                  <a:lumOff val="40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rgbClr val="000000"/>
                </a:solidFill>
                <a:effectLst/>
                <a:latin typeface="Arial" pitchFamily="34" charset="0"/>
                <a:cs typeface="Arial" pitchFamily="34" charset="0"/>
              </a:rPr>
              <a:t>هو عملية نقل حبوب الطلع من السداة إلى المدقة. أما الإخصاب فهو اتحاد خلية ذكرية مع خلية البويضة. يحدث الإخصاب بطريقة متماثلة في جميع النباتات الزهرية، ومع ذلك فهناك طريقتان للتأبير: التأبير الخلطي ويتضمن نقل حبوب الطلع من سداة على أحد النباتات إلى مدقة على نبات آخر. والتأبير ذاتي وهو نقل حبوب الطلع من سداة إلى مدقة في نفس الزهرة، أو إلى مدقة زهرة أخرى على نفس النبات</a:t>
            </a:r>
            <a:r>
              <a:rPr kumimoji="0" lang="ar-SA" sz="1600" b="0" i="0" u="none" strike="noStrike" cap="none" normalizeH="0" baseline="0" dirty="0" smtClean="0">
                <a:ln>
                  <a:noFill/>
                </a:ln>
                <a:solidFill>
                  <a:srgbClr val="000000"/>
                </a:solidFill>
                <a:effectLst/>
                <a:latin typeface="Droid Arabic Naskh"/>
                <a:cs typeface="Arial" pitchFamily="34" charset="0"/>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4514" name="Picture 2" descr="D:\tahar\السادسة\6ج2\صور\téléchargement.jpg"/>
          <p:cNvPicPr>
            <a:picLocks noChangeAspect="1" noChangeArrowheads="1"/>
          </p:cNvPicPr>
          <p:nvPr/>
        </p:nvPicPr>
        <p:blipFill>
          <a:blip r:embed="rId2"/>
          <a:srcRect/>
          <a:stretch>
            <a:fillRect/>
          </a:stretch>
        </p:blipFill>
        <p:spPr bwMode="auto">
          <a:xfrm>
            <a:off x="2500298" y="2643182"/>
            <a:ext cx="6215106" cy="2800363"/>
          </a:xfrm>
          <a:prstGeom prst="rect">
            <a:avLst/>
          </a:prstGeom>
          <a:noFill/>
        </p:spPr>
      </p:pic>
    </p:spTree>
  </p:cSld>
  <p:clrMapOvr>
    <a:masterClrMapping/>
  </p:clrMapOvr>
  <p:transition>
    <p:cover dir="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1643042" y="571480"/>
            <a:ext cx="7072362" cy="1569660"/>
          </a:xfrm>
          <a:prstGeom prst="rect">
            <a:avLst/>
          </a:prstGeom>
          <a:solidFill>
            <a:schemeClr val="bg1">
              <a:lumMod val="50000"/>
              <a:lumOff val="50000"/>
            </a:schemeClr>
          </a:solidFill>
          <a:ln w="28575">
            <a:solidFill>
              <a:schemeClr val="tx1">
                <a:lumMod val="95000"/>
              </a:schemeClr>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bg2">
                    <a:lumMod val="20000"/>
                    <a:lumOff val="80000"/>
                  </a:schemeClr>
                </a:solidFill>
                <a:effectLst/>
                <a:latin typeface="Arial" pitchFamily="34" charset="0"/>
                <a:cs typeface="Arial" pitchFamily="34" charset="0"/>
              </a:rPr>
              <a:t>أ‌- التأبير خلطي</a:t>
            </a:r>
            <a:r>
              <a:rPr kumimoji="0" lang="ar-SA" sz="1600" b="1" i="0" u="none" strike="noStrike" cap="none" normalizeH="0" baseline="0" dirty="0" smtClean="0">
                <a:ln>
                  <a:noFill/>
                </a:ln>
                <a:solidFill>
                  <a:schemeClr val="bg2">
                    <a:lumMod val="20000"/>
                    <a:lumOff val="80000"/>
                  </a:schemeClr>
                </a:solidFill>
                <a:effectLst/>
                <a:latin typeface="Droid Arabic Naskh"/>
                <a:cs typeface="Arial" pitchFamily="34" charset="0"/>
              </a:rPr>
              <a:t>:</a:t>
            </a:r>
            <a:endParaRPr kumimoji="0" lang="en-US" sz="900" b="0" i="0" u="none" strike="noStrike" cap="none" normalizeH="0" baseline="0" dirty="0" smtClean="0">
              <a:ln>
                <a:noFill/>
              </a:ln>
              <a:solidFill>
                <a:schemeClr val="bg2">
                  <a:lumMod val="20000"/>
                  <a:lumOff val="80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effectLst/>
                <a:latin typeface="Arial" pitchFamily="34" charset="0"/>
                <a:cs typeface="Arial" pitchFamily="34" charset="0"/>
              </a:rPr>
              <a:t>التأبير الخلطي يحدث في معظم النباتات الزهرية، ويحتاج إلى عامل يحمل حبوب الطلع من زهرة لأخرى كالحشرات التي هي أكثر العوامل شيوعًا في عملية التأبير الخلطي</a:t>
            </a:r>
            <a:r>
              <a:rPr kumimoji="0" lang="ar-SA" sz="1600" b="0" i="0" u="none" strike="noStrike" cap="none" normalizeH="0" baseline="0" dirty="0" smtClean="0">
                <a:ln>
                  <a:noFill/>
                </a:ln>
                <a:effectLst/>
                <a:latin typeface="Droid Arabic Naskh"/>
                <a:cs typeface="Arial" pitchFamily="34" charset="0"/>
              </a:rPr>
              <a:t>.</a:t>
            </a:r>
            <a:endParaRPr kumimoji="0" lang="en-US" sz="900" b="0" i="0" u="none" strike="noStrike" cap="none" normalizeH="0" baseline="0" dirty="0" smtClean="0">
              <a:ln>
                <a:noFill/>
              </a:ln>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effectLst/>
                <a:latin typeface="Arial" pitchFamily="34" charset="0"/>
                <a:cs typeface="Arial" pitchFamily="34" charset="0"/>
              </a:rPr>
              <a:t>التأبير بواسطة النحل: يلقح النحل عددًا أكبر من الأزهار مقارنة بالحشرات الأخرى.</a:t>
            </a:r>
            <a:endParaRPr kumimoji="0" lang="en-US" sz="900" b="0" i="0" u="none" strike="noStrike" cap="none" normalizeH="0" baseline="0" dirty="0" smtClean="0">
              <a:ln>
                <a:noFill/>
              </a:ln>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effectLst/>
                <a:latin typeface="Arial" pitchFamily="34" charset="0"/>
                <a:cs typeface="Arial" pitchFamily="34" charset="0"/>
              </a:rPr>
              <a:t>التأبير بواسطة الفراشات والعثات: تنجذب هذه الحشرات إلى الأزهار التي تنتج رحيقًا كثيرًا. أما العثاث فتستريح خلال النهار وتبحث عن الغذاء في الليل. وتنجذب العثات إلى تلك الأزهار التي تتفتح ليلاً.</a:t>
            </a:r>
            <a:endParaRPr kumimoji="0" lang="ar-SA" sz="1800" b="0" i="0" u="none" strike="noStrike" cap="none" normalizeH="0" baseline="0" dirty="0" smtClean="0">
              <a:ln>
                <a:noFill/>
              </a:ln>
              <a:effectLst/>
              <a:latin typeface="Arial" pitchFamily="34" charset="0"/>
              <a:cs typeface="Arial" pitchFamily="34" charset="0"/>
            </a:endParaRPr>
          </a:p>
        </p:txBody>
      </p:sp>
      <p:pic>
        <p:nvPicPr>
          <p:cNvPr id="63490" name="Picture 2" descr="D:\tahar\السادسة\6ج2\صور\téléchargement (3).jpg"/>
          <p:cNvPicPr>
            <a:picLocks noChangeAspect="1" noChangeArrowheads="1"/>
          </p:cNvPicPr>
          <p:nvPr/>
        </p:nvPicPr>
        <p:blipFill>
          <a:blip r:embed="rId2"/>
          <a:srcRect/>
          <a:stretch>
            <a:fillRect/>
          </a:stretch>
        </p:blipFill>
        <p:spPr bwMode="auto">
          <a:xfrm>
            <a:off x="3138488" y="2633663"/>
            <a:ext cx="5648354" cy="2938477"/>
          </a:xfrm>
          <a:prstGeom prst="rect">
            <a:avLst/>
          </a:prstGeom>
          <a:noFill/>
        </p:spPr>
      </p:pic>
    </p:spTree>
  </p:cSld>
  <p:clrMapOvr>
    <a:masterClrMapping/>
  </p:clrMapOvr>
  <p:transition>
    <p:strips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1214414" y="285728"/>
            <a:ext cx="7572428" cy="107721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2">
                    <a:lumMod val="10000"/>
                  </a:schemeClr>
                </a:solidFill>
                <a:effectLst/>
                <a:latin typeface="Arial" pitchFamily="34" charset="0"/>
                <a:cs typeface="Arial" pitchFamily="34" charset="0"/>
              </a:rPr>
              <a:t>التأبير بواسطة الخنافس والذباب:</a:t>
            </a:r>
            <a:endParaRPr kumimoji="0" lang="en-US" sz="900" b="0" i="0" u="none" strike="noStrike" cap="none" normalizeH="0" baseline="0" dirty="0" smtClean="0">
              <a:ln>
                <a:noFill/>
              </a:ln>
              <a:solidFill>
                <a:schemeClr val="tx2">
                  <a:lumMod val="10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600" i="0" u="none" strike="noStrike" cap="none" normalizeH="0" baseline="0" dirty="0" smtClean="0">
                <a:ln>
                  <a:noFill/>
                </a:ln>
                <a:solidFill>
                  <a:schemeClr val="bg1">
                    <a:lumMod val="95000"/>
                    <a:lumOff val="5000"/>
                  </a:schemeClr>
                </a:solidFill>
                <a:effectLst/>
                <a:latin typeface="Arial" pitchFamily="34" charset="0"/>
                <a:cs typeface="Arial" pitchFamily="34" charset="0"/>
              </a:rPr>
              <a:t> تزور الخنافس الأزهار التي يتوافر فيها الكثير من حبوب الطلع والرحيق. إنها تفضل الأزهار البيضاء أو ذات الألوان الباهتة التي لها رائحة لاذعة، مثل أزهار المغنولية والورد البري. تنشر الرياح حبوب لقاح معظم النباتات التي تنقص أزهارها البَتَلات والسَبَلات كأزهار البلوط، والرجيد، والسُّعد، ومعظم الحشائش البرية</a:t>
            </a:r>
            <a:r>
              <a:rPr kumimoji="0" lang="ar-SA" sz="1600" b="0" i="0" u="none" strike="noStrike" cap="none" normalizeH="0" baseline="0" dirty="0" smtClean="0">
                <a:ln>
                  <a:noFill/>
                </a:ln>
                <a:solidFill>
                  <a:srgbClr val="000000"/>
                </a:solidFill>
                <a:effectLst/>
                <a:latin typeface="Droid Arabic Naskh"/>
                <a:cs typeface="Arial" pitchFamily="34" charset="0"/>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2466" name="Picture 2" descr="D:\tahar\السادسة\6ج2\صور\téléchargement (15).jpg"/>
          <p:cNvPicPr>
            <a:picLocks noChangeAspect="1" noChangeArrowheads="1"/>
          </p:cNvPicPr>
          <p:nvPr/>
        </p:nvPicPr>
        <p:blipFill>
          <a:blip r:embed="rId2"/>
          <a:srcRect/>
          <a:stretch>
            <a:fillRect/>
          </a:stretch>
        </p:blipFill>
        <p:spPr bwMode="auto">
          <a:xfrm>
            <a:off x="1000100" y="1571612"/>
            <a:ext cx="7643865" cy="2962289"/>
          </a:xfrm>
          <a:prstGeom prst="rect">
            <a:avLst/>
          </a:prstGeom>
          <a:noFill/>
        </p:spPr>
      </p:pic>
      <p:sp>
        <p:nvSpPr>
          <p:cNvPr id="4" name="ZoneTexte 3"/>
          <p:cNvSpPr txBox="1"/>
          <p:nvPr/>
        </p:nvSpPr>
        <p:spPr>
          <a:xfrm>
            <a:off x="3428992" y="5000636"/>
            <a:ext cx="2928958" cy="369332"/>
          </a:xfrm>
          <a:prstGeom prst="rect">
            <a:avLst/>
          </a:prstGeom>
          <a:noFill/>
        </p:spPr>
        <p:txBody>
          <a:bodyPr wrap="square" rtlCol="0">
            <a:spAutoFit/>
          </a:bodyPr>
          <a:lstStyle/>
          <a:p>
            <a:r>
              <a:rPr lang="ar-TN" dirty="0" smtClean="0"/>
              <a:t>من إشراف :  أسماء السافي</a:t>
            </a:r>
            <a:endParaRPr lang="fr-FR" dirty="0"/>
          </a:p>
        </p:txBody>
      </p:sp>
    </p:spTree>
  </p:cSld>
  <p:clrMapOvr>
    <a:masterClrMapping/>
  </p:clrMapOvr>
  <p:transition>
    <p:zoom/>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_rels/theme5.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5.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38</TotalTime>
  <Words>95</Words>
  <Application>Microsoft Office PowerPoint</Application>
  <PresentationFormat>Affichage à l'écran (4:3)</PresentationFormat>
  <Paragraphs>13</Paragraphs>
  <Slides>5</Slides>
  <Notes>0</Notes>
  <HiddenSlides>0</HiddenSlides>
  <MMClips>0</MMClips>
  <ScaleCrop>false</ScaleCrop>
  <HeadingPairs>
    <vt:vector size="4" baseType="variant">
      <vt:variant>
        <vt:lpstr>Thème</vt:lpstr>
      </vt:variant>
      <vt:variant>
        <vt:i4>5</vt:i4>
      </vt:variant>
      <vt:variant>
        <vt:lpstr>Titres des diapositives</vt:lpstr>
      </vt:variant>
      <vt:variant>
        <vt:i4>5</vt:i4>
      </vt:variant>
    </vt:vector>
  </HeadingPairs>
  <TitlesOfParts>
    <vt:vector size="10" baseType="lpstr">
      <vt:lpstr>Aspect</vt:lpstr>
      <vt:lpstr>Apex</vt:lpstr>
      <vt:lpstr>Débit</vt:lpstr>
      <vt:lpstr>Verve</vt:lpstr>
      <vt:lpstr>Métro</vt:lpstr>
      <vt:lpstr>Diapositive 1</vt:lpstr>
      <vt:lpstr>Diapositive 2</vt:lpstr>
      <vt:lpstr>Diapositive 3</vt:lpstr>
      <vt:lpstr>Diapositive 4</vt:lpstr>
      <vt:lpstr>Diapositive 5</vt:lpstr>
    </vt:vector>
  </TitlesOfParts>
  <Company>Edition ULTRA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Edition ULTRA</dc:creator>
  <cp:lastModifiedBy>Edition ULTRA</cp:lastModifiedBy>
  <cp:revision>4</cp:revision>
  <dcterms:created xsi:type="dcterms:W3CDTF">2018-05-14T15:11:44Z</dcterms:created>
  <dcterms:modified xsi:type="dcterms:W3CDTF">2018-05-14T15:50:39Z</dcterms:modified>
</cp:coreProperties>
</file>