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63" autoAdjust="0"/>
    <p:restoredTop sz="95626" autoAdjust="0"/>
  </p:normalViewPr>
  <p:slideViewPr>
    <p:cSldViewPr>
      <p:cViewPr varScale="1">
        <p:scale>
          <a:sx n="105" d="100"/>
          <a:sy n="105" d="100"/>
        </p:scale>
        <p:origin x="-1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5/14/2018</a:t>
            </a:fld>
            <a:endParaRPr lang="en-US" dirty="0">
              <a:solidFill>
                <a:srgbClr val="FFFFFF"/>
              </a:solidFill>
            </a:endParaRP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‹N°›</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5/14/2018</a:t>
            </a:fld>
            <a:endParaRPr lang="en-US"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‹N°›</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5/14/2018</a:t>
            </a:fld>
            <a:endParaRPr lang="en-US">
              <a:solidFill>
                <a:schemeClr val="tx2"/>
              </a:solidFill>
            </a:endParaRP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5/14/2018</a:t>
            </a:fld>
            <a:endParaRPr lang="en-US" dirty="0">
              <a:solidFill>
                <a:schemeClr val="tx2"/>
              </a:solidFill>
            </a:endParaRP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Espace réservé du numéro de diapositive 3"/>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5/14/2018</a:t>
            </a:fld>
            <a:endParaRPr lang="en-US" sz="1000" dirty="0">
              <a:solidFill>
                <a:schemeClr val="tx2"/>
              </a:solidFill>
            </a:endParaRP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‹N°›</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blogger.com/post-edit.g?blogID=390039741239505582&amp;postID=1864191156699086886&amp;from=penci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4112" y="2967335"/>
            <a:ext cx="5655715" cy="923330"/>
          </a:xfrm>
          <a:prstGeom prst="rect">
            <a:avLst/>
          </a:prstGeom>
          <a:noFill/>
        </p:spPr>
        <p:txBody>
          <a:bodyPr wrap="none" lIns="91440" tIns="45720" rIns="91440" bIns="45720">
            <a:spAutoFit/>
          </a:bodyPr>
          <a:lstStyle/>
          <a:p>
            <a:pPr algn="ctr"/>
            <a:r>
              <a:rPr lang="ar-TN"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التكاثر عند النبات</a:t>
            </a:r>
            <a:endParaRPr lang="fr-FR"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42844" y="0"/>
            <a:ext cx="401072"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ar-DZ" dirty="0" smtClean="0"/>
          </a:p>
          <a:p>
            <a:r>
              <a:rPr lang="ar-DZ" dirty="0" smtClean="0"/>
              <a:t/>
            </a:r>
            <a:br>
              <a:rPr lang="ar-DZ" dirty="0" smtClean="0"/>
            </a:br>
            <a:r>
              <a:rPr lang="ar-DZ" dirty="0" smtClean="0"/>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flipH="1">
            <a:off x="1571604" y="214290"/>
            <a:ext cx="5500726"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endParaRPr kumimoji="0" lang="en-US" sz="9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D0D0D"/>
                </a:solidFill>
                <a:effectLst/>
                <a:latin typeface="Arial" pitchFamily="34" charset="0"/>
                <a:cs typeface="Arial" pitchFamily="34" charset="0"/>
              </a:rPr>
              <a:t>1 - الكأس</a:t>
            </a:r>
            <a:r>
              <a:rPr kumimoji="0" lang="fr-FR" sz="2800" b="1" i="0" u="none" strike="noStrike" cap="none" normalizeH="0" baseline="0" dirty="0" smtClean="0">
                <a:ln>
                  <a:noFill/>
                </a:ln>
                <a:solidFill>
                  <a:srgbClr val="0D0D0D"/>
                </a:solidFill>
                <a:effectLst/>
                <a:latin typeface="Arial" pitchFamily="34" charset="0"/>
                <a:cs typeface="Arial"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D0D0D"/>
                </a:solidFill>
                <a:effectLst/>
                <a:latin typeface="Arial" pitchFamily="34" charset="0"/>
                <a:cs typeface="Arial" pitchFamily="34" charset="0"/>
              </a:rPr>
              <a:t>تتكون السَبَلات، التي يتألف منها الكأس، قبل أي جزء آخر في الزهرة في معظم الأنواع النباتية. وتعمل على حماية الأجزاء الداخلية التي تتكشف في الزهرة. وغالبًا تبقى السَبَلات متصلة في الزهرة بعد تفتحها</a:t>
            </a:r>
            <a:endParaRPr kumimoji="0" lang="en-US" sz="97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AutoShape 2" descr="C:\Documents and Settings\Administrateur\Bureau\%D8%A7%D9%84%D8%AA%D9%83%D8%A7%D8%AB%D8%B1 %D8%B9%D9%86%D8%AF %D8%A7%D9%84%D9%86%D8%A8%D8%A7%D8%AA\%D8%A7%D9%84%D8%AA%D9%83%D8%A7%D8%AB%D8%B1 %D8%A7%D9%84%D8%B2%D9%87%D8%B1%D9%8A_files\icon18_edit_allbkg.gif">
            <a:hlinkClick r:id="rId2" tooltip="Modifier l'article"/>
          </p:cNvPr>
          <p:cNvSpPr>
            <a:spLocks noChangeAspect="1" noChangeArrowheads="1"/>
          </p:cNvSpPr>
          <p:nvPr/>
        </p:nvSpPr>
        <p:spPr bwMode="auto">
          <a:xfrm>
            <a:off x="6200775" y="198438"/>
            <a:ext cx="171450" cy="1714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100" name="AutoShape 4" descr="C:\Documents and Settings\Administrateur\Bureau\%D8%A7%D9%84%D8%AA%D9%83%D8%A7%D8%AB%D8%B1 %D8%B9%D9%86%D8%AF %D8%A7%D9%84%D9%86%D8%A8%D8%A7%D8%AA\%D8%A7%D9%84%D8%AA%D9%83%D8%A7%D8%AB%D8%B1 %D8%A7%D9%84%D8%B2%D9%87%D8%B1%D9%8A_files\%D8%A7%D9%84%D8%B2%D9%87%D8%B1%D8%A9+%D9%88%D9%85%D9%83%D9%88%D9%86%D8%A7%D8%AA%D9%87%D8%A7.jpg"/>
          <p:cNvSpPr>
            <a:spLocks noChangeAspect="1" noChangeArrowheads="1"/>
          </p:cNvSpPr>
          <p:nvPr/>
        </p:nvSpPr>
        <p:spPr bwMode="auto">
          <a:xfrm>
            <a:off x="8988425" y="2163763"/>
            <a:ext cx="3810000" cy="15430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101" name="Rectangle 5"/>
          <p:cNvSpPr>
            <a:spLocks noChangeArrowheads="1"/>
          </p:cNvSpPr>
          <p:nvPr/>
        </p:nvSpPr>
        <p:spPr bwMode="auto">
          <a:xfrm>
            <a:off x="8859978" y="0"/>
            <a:ext cx="28405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D0D0D"/>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2" name="Picture 6" descr="C:\Documents and Settings\Administrateur\Bureau\التكاثر عند النبات\images.jpg"/>
          <p:cNvPicPr>
            <a:picLocks noChangeAspect="1" noChangeArrowheads="1"/>
          </p:cNvPicPr>
          <p:nvPr/>
        </p:nvPicPr>
        <p:blipFill>
          <a:blip r:embed="rId3"/>
          <a:srcRect/>
          <a:stretch>
            <a:fillRect/>
          </a:stretch>
        </p:blipFill>
        <p:spPr bwMode="auto">
          <a:xfrm>
            <a:off x="2357422" y="3357562"/>
            <a:ext cx="3286148" cy="25003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792958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D0D0D"/>
                </a:solidFill>
                <a:effectLst/>
                <a:latin typeface="Arial" pitchFamily="34" charset="0"/>
                <a:cs typeface="Arial" pitchFamily="34" charset="0"/>
              </a:rPr>
              <a:t>2 - التويج</a:t>
            </a:r>
            <a:r>
              <a:rPr kumimoji="0" lang="fr-FR" sz="2800" b="1" i="0" u="none" strike="noStrike" cap="none" normalizeH="0" baseline="0" dirty="0" smtClean="0">
                <a:ln>
                  <a:noFill/>
                </a:ln>
                <a:solidFill>
                  <a:srgbClr val="0D0D0D"/>
                </a:solidFill>
                <a:effectLst/>
                <a:latin typeface="Arial" pitchFamily="34" charset="0"/>
                <a:cs typeface="Arial"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D0D0D"/>
                </a:solidFill>
                <a:effectLst/>
                <a:latin typeface="Arial" pitchFamily="34" charset="0"/>
                <a:cs typeface="Arial" pitchFamily="34" charset="0"/>
              </a:rPr>
              <a:t>يتكون من بتلات، وهو الجزء الرائع المنظر، وذو الألوان المبهجة في معظم أنواع الزهور. تجذب ألوان </a:t>
            </a:r>
            <a:r>
              <a:rPr kumimoji="0" lang="ar-SA" sz="2800" b="1" i="0" u="none" strike="noStrike" cap="none" normalizeH="0" baseline="0" dirty="0" err="1" smtClean="0">
                <a:ln>
                  <a:noFill/>
                </a:ln>
                <a:solidFill>
                  <a:srgbClr val="0D0D0D"/>
                </a:solidFill>
                <a:effectLst/>
                <a:latin typeface="Arial" pitchFamily="34" charset="0"/>
                <a:cs typeface="Arial" pitchFamily="34" charset="0"/>
              </a:rPr>
              <a:t>البتلات</a:t>
            </a:r>
            <a:r>
              <a:rPr kumimoji="0" lang="ar-SA" sz="2800" b="1" i="0" u="none" strike="noStrike" cap="none" normalizeH="0" baseline="0" dirty="0" smtClean="0">
                <a:ln>
                  <a:noFill/>
                </a:ln>
                <a:solidFill>
                  <a:srgbClr val="0D0D0D"/>
                </a:solidFill>
                <a:effectLst/>
                <a:latin typeface="Arial" pitchFamily="34" charset="0"/>
                <a:cs typeface="Arial" pitchFamily="34" charset="0"/>
              </a:rPr>
              <a:t> ـ وكذلك السَبَلات الملونة الحشرات والطيور التي تساعد في نشر لقاح الأزهار</a:t>
            </a:r>
            <a:r>
              <a:rPr kumimoji="0" lang="fr-FR" sz="2800" b="1" i="0" u="none" strike="noStrike" cap="none" normalizeH="0" baseline="0" dirty="0" smtClean="0">
                <a:ln>
                  <a:noFill/>
                </a:ln>
                <a:solidFill>
                  <a:srgbClr val="0D0D0D"/>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descr="C:\Documents and Settings\Administrateur\Bureau\التكاثر عند النبات\images.png"/>
          <p:cNvPicPr>
            <a:picLocks noChangeAspect="1" noChangeArrowheads="1"/>
          </p:cNvPicPr>
          <p:nvPr/>
        </p:nvPicPr>
        <p:blipFill>
          <a:blip r:embed="rId2"/>
          <a:srcRect/>
          <a:stretch>
            <a:fillRect/>
          </a:stretch>
        </p:blipFill>
        <p:spPr bwMode="auto">
          <a:xfrm>
            <a:off x="1785918" y="2662238"/>
            <a:ext cx="4281507" cy="27670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214290"/>
            <a:ext cx="764386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D0D0D"/>
                </a:solidFill>
                <a:effectLst/>
                <a:latin typeface="Arial" pitchFamily="34" charset="0"/>
                <a:cs typeface="Arial" pitchFamily="34" charset="0"/>
              </a:rPr>
              <a:t>ـ في فصل الرّبيع تزهر أغلب النباتات أزهارا جميلة ذات ألوان بديعة وروائح ذكية عطرة بأشكال وأحجام مختلفة. وهي لم توجد لتجمّل الطبيعة ولا لتسعدنا، وإنما لتجلب الحشرات خاصّة منها ذات الأجنحة</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D0D0D"/>
                </a:solidFill>
                <a:effectLst/>
                <a:latin typeface="Arial" pitchFamily="34" charset="0"/>
                <a:cs typeface="Arial" pitchFamily="34" charset="0"/>
              </a:rPr>
              <a:t>فتأتي في أسراب لتبحث عن غذائها من الّرحيق</a:t>
            </a:r>
            <a:r>
              <a:rPr kumimoji="0" lang="fr-FR" sz="2800" b="1" i="0" u="none" strike="noStrike" cap="none" normalizeH="0" baseline="0" dirty="0" smtClean="0">
                <a:ln>
                  <a:noFill/>
                </a:ln>
                <a:solidFill>
                  <a:srgbClr val="0D0D0D"/>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C:\Documents and Settings\Administrateur\Bureau\التكاثر عند النبات\images (1).jpg"/>
          <p:cNvPicPr>
            <a:picLocks noChangeAspect="1" noChangeArrowheads="1"/>
          </p:cNvPicPr>
          <p:nvPr/>
        </p:nvPicPr>
        <p:blipFill>
          <a:blip r:embed="rId2"/>
          <a:srcRect/>
          <a:stretch>
            <a:fillRect/>
          </a:stretch>
        </p:blipFill>
        <p:spPr bwMode="auto">
          <a:xfrm>
            <a:off x="1062041" y="2605088"/>
            <a:ext cx="4700584" cy="32528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571480"/>
            <a:ext cx="5857900" cy="1754326"/>
          </a:xfrm>
          <a:prstGeom prst="rect">
            <a:avLst/>
          </a:prstGeom>
        </p:spPr>
        <p:txBody>
          <a:bodyPr wrap="square">
            <a:spAutoFit/>
          </a:bodyPr>
          <a:lstStyle/>
          <a:p>
            <a:pPr algn="r"/>
            <a:r>
              <a:rPr lang="ar-SA" b="1" dirty="0" smtClean="0"/>
              <a:t>تتكاثر النباتات الزهرية من خلال عملية التلقيح. تبدأ هذه العملية عندما تصل إحدى حبوب اللقاح من </a:t>
            </a:r>
            <a:r>
              <a:rPr lang="ar-SA" b="1" dirty="0" err="1" smtClean="0"/>
              <a:t>متك</a:t>
            </a:r>
            <a:r>
              <a:rPr lang="ar-SA" b="1" dirty="0" smtClean="0"/>
              <a:t> </a:t>
            </a:r>
            <a:r>
              <a:rPr lang="ar-SA" b="1" dirty="0" err="1" smtClean="0"/>
              <a:t>السداة</a:t>
            </a:r>
            <a:r>
              <a:rPr lang="ar-SA" b="1" dirty="0" smtClean="0"/>
              <a:t> إلى ميسم </a:t>
            </a:r>
            <a:r>
              <a:rPr lang="ar-SA" b="1" dirty="0" err="1" smtClean="0"/>
              <a:t>المدقة</a:t>
            </a:r>
            <a:r>
              <a:rPr lang="ar-SA" b="1" dirty="0" smtClean="0"/>
              <a:t>، وينمو بعد ذلك أنبوب لقاح طويل، يشبه الشعرة من حبة اللقاح إلى إحدى البييضات بالمبيض. ثم تنتقل الأمشاج المذكرة من أنبوب اللقاح إلى البييضة.</a:t>
            </a:r>
            <a:endParaRPr lang="fr-FR" dirty="0"/>
          </a:p>
        </p:txBody>
      </p:sp>
      <p:pic>
        <p:nvPicPr>
          <p:cNvPr id="1025" name="Picture 1" descr="C:\Documents and Settings\Administrateur\Bureau\التكاثر عند النبات\1.jpg"/>
          <p:cNvPicPr>
            <a:picLocks noChangeAspect="1" noChangeArrowheads="1"/>
          </p:cNvPicPr>
          <p:nvPr/>
        </p:nvPicPr>
        <p:blipFill>
          <a:blip r:embed="rId2" cstate="print"/>
          <a:srcRect/>
          <a:stretch>
            <a:fillRect/>
          </a:stretch>
        </p:blipFill>
        <p:spPr bwMode="auto">
          <a:xfrm>
            <a:off x="2611439" y="2387504"/>
            <a:ext cx="3246446" cy="262582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42</TotalTime>
  <Words>176</Words>
  <Application>Microsoft Office PowerPoint</Application>
  <PresentationFormat>Affichage à l'écran (4:3)</PresentationFormat>
  <Paragraphs>12</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Default Theme</vt:lpstr>
      <vt:lpstr>Diapositive 1</vt:lpstr>
      <vt:lpstr>Diapositive 2</vt:lpstr>
      <vt:lpstr>Diapositive 3</vt:lpstr>
      <vt:lpstr>Diapositive 4</vt:lpstr>
      <vt:lpstr>Diapositive 5</vt:lpstr>
    </vt:vector>
  </TitlesOfParts>
  <Company>Edition ULTRA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Edition ULTRA</dc:creator>
  <cp:lastModifiedBy>Edition ULTRA</cp:lastModifiedBy>
  <cp:revision>5</cp:revision>
  <dcterms:created xsi:type="dcterms:W3CDTF">2018-05-14T13:38:54Z</dcterms:created>
  <dcterms:modified xsi:type="dcterms:W3CDTF">2018-05-14T14:21:36Z</dcterms:modified>
</cp:coreProperties>
</file>