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5/14/2018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44310" y="1142984"/>
            <a:ext cx="475658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TN" sz="72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التكاثر عند النباتات</a:t>
            </a:r>
            <a:endParaRPr lang="fr-FR" sz="72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 rot="10800000" flipV="1">
            <a:off x="2244311" y="4572008"/>
            <a:ext cx="46553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TN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أحمد </a:t>
            </a:r>
            <a:r>
              <a:rPr lang="ar-TN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الشايب</a:t>
            </a:r>
            <a:endParaRPr lang="fr-F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eur\Bureau\التكاثر عند النبات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571480"/>
            <a:ext cx="6643734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teur\Bureau\التكاثر عند النبات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785794"/>
            <a:ext cx="6286544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eur\Bureau\التكاثر عند النبات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000108"/>
            <a:ext cx="5429288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istrateur\Bureau\التكاثر عند النبات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357298"/>
            <a:ext cx="5286412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5</Words>
  <Application>Microsoft Office PowerPoint</Application>
  <PresentationFormat>Affichage à l'écran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Débit</vt:lpstr>
      <vt:lpstr>Diapositive 1</vt:lpstr>
      <vt:lpstr>Diapositive 2</vt:lpstr>
      <vt:lpstr>Diapositive 3</vt:lpstr>
      <vt:lpstr>Diapositive 4</vt:lpstr>
      <vt:lpstr>Diapositive 5</vt:lpstr>
    </vt:vector>
  </TitlesOfParts>
  <Company>Edition ULTRA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Edition ULTRA</dc:creator>
  <cp:lastModifiedBy>Edition ULTRA</cp:lastModifiedBy>
  <cp:revision>2</cp:revision>
  <dcterms:created xsi:type="dcterms:W3CDTF">2018-05-14T13:34:37Z</dcterms:created>
  <dcterms:modified xsi:type="dcterms:W3CDTF">2018-05-14T13:50:09Z</dcterms:modified>
</cp:coreProperties>
</file>