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‹N°›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5/14/2018</a:t>
            </a:fld>
            <a:endParaRPr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‹N°›</a:t>
            </a:fld>
            <a:endParaRPr kumimoji="0" lang="en-US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5/14/2018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‹N°›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1714488"/>
            <a:ext cx="670087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TN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بحث حول  التكاثر النباتي</a:t>
            </a:r>
          </a:p>
          <a:p>
            <a:pPr algn="ctr"/>
            <a:r>
              <a:rPr lang="ar-T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إسلام موسى</a:t>
            </a:r>
          </a:p>
          <a:p>
            <a:pPr algn="ctr"/>
            <a:r>
              <a:rPr lang="ar-TN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6أ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122" name="AutoShape 2" descr="http://www.ent3.cnte.tn/mahdia/ibn-rochd/image_trombi.php?idE=9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4" name="AutoShape 4" descr="http://www.ent3.cnte.tn/mahdia/ibn-rochd/image_trombi.php?idE=9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6" name="AutoShape 6" descr="http://www.ent3.cnte.tn/mahdia/ibn-rochd/image_trombi.php?idE=9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8" name="AutoShape 8" descr="http://www.ent3.cnte.tn/mahdia/ibn-rochd/image_trombi.php?idE=9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0" name="AutoShape 10" descr="http://www.ent3.cnte.tn/mahdia/ibn-rochd/image_trombi.php?idE=9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>
    <p:dissolv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6248" y="3786190"/>
            <a:ext cx="4572000" cy="2578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/>
            <a:r>
              <a:rPr lang="ar-TN" b="1" dirty="0" smtClean="0"/>
              <a:t>الهدف من هذا البحث</a:t>
            </a:r>
            <a:endParaRPr lang="ar-TN" dirty="0" smtClean="0"/>
          </a:p>
          <a:p>
            <a:pPr algn="r" rtl="1" fontAlgn="base"/>
            <a:r>
              <a:rPr lang="ar-TN" b="1" dirty="0" smtClean="0"/>
              <a:t> </a:t>
            </a:r>
            <a:r>
              <a:rPr lang="ar-TN" dirty="0" smtClean="0"/>
              <a:t>أن يعرف المتعلّم كيف يتكاثر النبات جنسيا ولا جنسيا.</a:t>
            </a:r>
          </a:p>
          <a:p>
            <a:pPr algn="r" rtl="1" fontAlgn="base"/>
            <a:r>
              <a:rPr lang="ar-TN" b="1" dirty="0" smtClean="0"/>
              <a:t>التكاثر عند النبات</a:t>
            </a:r>
          </a:p>
          <a:p>
            <a:pPr algn="r" rtl="1" fontAlgn="base"/>
            <a:r>
              <a:rPr lang="ar-TN" dirty="0" smtClean="0"/>
              <a:t>تتكاثر النباتات بطريقتين رئيسيتين هما: التكاثر الجنسي والتكاثر اللاجنسي. ففي التكاثر الجنسي تتكاثر النباتات عن طريق الأزهار فتوفّر البذور التي تنبت في الأرض وتعطي نباتات تنمو وتزهر </a:t>
            </a:r>
            <a:r>
              <a:rPr lang="ar-TN" dirty="0" err="1" smtClean="0"/>
              <a:t>وتثمر</a:t>
            </a:r>
            <a:r>
              <a:rPr lang="ar-TN" dirty="0" smtClean="0"/>
              <a:t>. أما في التكاثر اللاجنسي فتتكاثر النباتات عن طريق الجذور أو الجذوع أو الأوراق ويعرف هذا النوع من التكاثر بالتكاثر الخضري .</a:t>
            </a:r>
            <a:endParaRPr lang="ar-TN" dirty="0"/>
          </a:p>
        </p:txBody>
      </p:sp>
      <p:sp>
        <p:nvSpPr>
          <p:cNvPr id="4098" name="AutoShape 2" descr="Résultat de recherche d'images pour &quot;‫التكاثر عند النبات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0" name="AutoShape 4" descr="Résultat de recherche d'images pour &quot;‫التكاثر عند النبات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2" name="AutoShape 6" descr="Résultat de recherche d'images pour &quot;‫التكاثر عند النبات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4" name="AutoShape 8" descr="Résultat de recherche d'images pour &quot;‫التكاثر عند النبات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6" name="AutoShape 10" descr="Résultat de recherche d'images pour &quot;‫التكاثر عند النبات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8" name="AutoShape 12" descr="Résultat de recherche d'images pour &quot;‫التكاثر عند النبات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0" name="AutoShape 14" descr="Résultat de recherche d'images pour &quot;‫التكاثر عند النبات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" name="AutoShape 16" descr="Résultat de recherche d'images pour &quot;‫التكاثر عند النبات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071810"/>
            <a:ext cx="3714776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29124" y="385762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fontAlgn="base"/>
            <a:r>
              <a:rPr lang="ar-TN" b="1" dirty="0" smtClean="0"/>
              <a:t>التكاثر الجنسي</a:t>
            </a:r>
          </a:p>
          <a:p>
            <a:pPr algn="r" rtl="1" fontAlgn="base"/>
            <a:r>
              <a:rPr lang="ar-TN" dirty="0" smtClean="0"/>
              <a:t>يحدث التكاثر الجنسي في النباتات على شكل دورة معقدة تعرف بتبادل الأجيال، تشتمل على جيلين أو مرحلتين متميزتين. وخلال إحدى مرحلتي الدورة، يعرف النبات بالنابت </a:t>
            </a:r>
            <a:r>
              <a:rPr lang="ar-TN" dirty="0" err="1" smtClean="0"/>
              <a:t>المشيجي</a:t>
            </a:r>
            <a:r>
              <a:rPr lang="ar-TN" dirty="0" smtClean="0"/>
              <a:t> أو النبات الحامل للأمشاج. وتصعب مشاهدة الطور </a:t>
            </a:r>
            <a:r>
              <a:rPr lang="ar-TN" dirty="0" err="1" smtClean="0"/>
              <a:t>المشيجي</a:t>
            </a:r>
            <a:r>
              <a:rPr lang="ar-TN" dirty="0" smtClean="0"/>
              <a:t> في معظم الأنواع النباتية، أو نادرًا ما يلاحظه الناس. ويعطي هذا الطور الأمشاج أي الخلية المذكرة والخلية </a:t>
            </a:r>
            <a:r>
              <a:rPr lang="ar-TN" dirty="0" err="1" smtClean="0"/>
              <a:t>البيضية</a:t>
            </a:r>
            <a:r>
              <a:rPr lang="ar-TN" dirty="0" smtClean="0"/>
              <a:t>. وقد ينتج الطور أيضًا الخلايا المذكرة، أو الخلايا </a:t>
            </a:r>
            <a:r>
              <a:rPr lang="ar-TN" dirty="0" err="1" smtClean="0"/>
              <a:t>البيضية</a:t>
            </a:r>
            <a:r>
              <a:rPr lang="ar-TN" dirty="0" smtClean="0"/>
              <a:t> أو كلتيهما تبعا لنوع النبات</a:t>
            </a:r>
            <a:endParaRPr lang="ar-TN" dirty="0"/>
          </a:p>
        </p:txBody>
      </p:sp>
      <p:sp>
        <p:nvSpPr>
          <p:cNvPr id="3075" name="AutoShape 3" descr="Résultat de recherche d'images pour &quot;‫التكاثر عند النبات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14620"/>
            <a:ext cx="3186116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trips dir="ld"/>
    <p:sndAc>
      <p:stSnd>
        <p:snd r:embed="rId2" name="voltage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7686" y="392906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TN" dirty="0" smtClean="0"/>
              <a:t> وعند اتحاد الخلية المذكرة مع الخلية </a:t>
            </a:r>
            <a:r>
              <a:rPr lang="ar-TN" dirty="0" err="1" smtClean="0"/>
              <a:t>البيضية</a:t>
            </a:r>
            <a:r>
              <a:rPr lang="ar-TN" dirty="0" smtClean="0"/>
              <a:t>، يتكون من البييضة المخصبة المرحلة الثانية من دورة حياة النبات. في هذه المرحلة يعرف النبات بالطور </a:t>
            </a:r>
            <a:r>
              <a:rPr lang="ar-TN" dirty="0" err="1" smtClean="0"/>
              <a:t>البوغي</a:t>
            </a:r>
            <a:r>
              <a:rPr lang="ar-TN" dirty="0" smtClean="0"/>
              <a:t> أو النبات الحامل </a:t>
            </a:r>
            <a:r>
              <a:rPr lang="ar-TN" dirty="0" err="1" smtClean="0"/>
              <a:t>للأبواغ</a:t>
            </a:r>
            <a:r>
              <a:rPr lang="ar-TN" dirty="0" smtClean="0"/>
              <a:t>. عندما يشاهد الناس نباتا فغالبا ما يكون في مرحلة الطور </a:t>
            </a:r>
            <a:r>
              <a:rPr lang="ar-TN" dirty="0" err="1" smtClean="0"/>
              <a:t>البوغي</a:t>
            </a:r>
            <a:r>
              <a:rPr lang="ar-TN" dirty="0" smtClean="0"/>
              <a:t>. ويعطي الطور </a:t>
            </a:r>
            <a:r>
              <a:rPr lang="ar-TN" dirty="0" err="1" smtClean="0"/>
              <a:t>البوغي</a:t>
            </a:r>
            <a:r>
              <a:rPr lang="ar-TN" dirty="0" smtClean="0"/>
              <a:t> خلال انقسام خلوي يعرف بالانقسام الاختزالي تراكيب متناهية الصغر تسمى </a:t>
            </a:r>
            <a:r>
              <a:rPr lang="ar-TN" dirty="0" err="1" smtClean="0"/>
              <a:t>الأبواغ</a:t>
            </a:r>
            <a:r>
              <a:rPr lang="ar-TN" dirty="0" smtClean="0"/>
              <a:t>. وتتكون </a:t>
            </a:r>
            <a:r>
              <a:rPr lang="ar-TN" dirty="0" err="1" smtClean="0"/>
              <a:t>الأبواغ</a:t>
            </a:r>
            <a:r>
              <a:rPr lang="ar-TN" dirty="0" smtClean="0"/>
              <a:t> داخل تراكيب مقفلة تشبه الكيس تسمى بالكيس </a:t>
            </a:r>
            <a:r>
              <a:rPr lang="ar-TN" dirty="0" err="1" smtClean="0"/>
              <a:t>البوغي</a:t>
            </a:r>
            <a:r>
              <a:rPr lang="ar-TN" dirty="0" smtClean="0"/>
              <a:t> (الحافظة </a:t>
            </a:r>
            <a:r>
              <a:rPr lang="ar-TN" dirty="0" err="1" smtClean="0"/>
              <a:t>البوغية</a:t>
            </a:r>
            <a:r>
              <a:rPr lang="ar-TN" dirty="0" smtClean="0"/>
              <a:t>). وينشأ الطور </a:t>
            </a:r>
            <a:r>
              <a:rPr lang="ar-TN" dirty="0" err="1" smtClean="0"/>
              <a:t>المشيجي</a:t>
            </a:r>
            <a:r>
              <a:rPr lang="ar-TN" dirty="0" smtClean="0"/>
              <a:t> عن </a:t>
            </a:r>
            <a:r>
              <a:rPr lang="ar-TN" dirty="0" err="1" smtClean="0"/>
              <a:t>الأبواغ</a:t>
            </a:r>
            <a:r>
              <a:rPr lang="ar-TN" dirty="0" smtClean="0"/>
              <a:t> وتبدأ دورة الحياة مرة أخرى.</a:t>
            </a:r>
            <a:endParaRPr lang="fr-F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357562"/>
            <a:ext cx="3028953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amond/>
    <p:sndAc>
      <p:stSnd>
        <p:snd r:embed="rId2" name="whoosh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7686" y="4071942"/>
            <a:ext cx="4572000" cy="2297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TN" dirty="0" smtClean="0"/>
              <a:t>في النباتات البذرية وهي تشمل النباتات الزهرية والنباتات حاملات </a:t>
            </a:r>
            <a:r>
              <a:rPr lang="ar-TN" dirty="0" err="1" smtClean="0"/>
              <a:t>المخاريط</a:t>
            </a:r>
            <a:r>
              <a:rPr lang="ar-TN" dirty="0" smtClean="0"/>
              <a:t>، يشتمل تبادل الأجيال على سلسلة من الخطوات المعقدة. ولا يشاهد بالعين المجردة في هذه النباتات سوى الطور </a:t>
            </a:r>
            <a:r>
              <a:rPr lang="ar-TN" dirty="0" err="1" smtClean="0"/>
              <a:t>البوغي</a:t>
            </a:r>
            <a:r>
              <a:rPr lang="ar-TN" dirty="0" smtClean="0"/>
              <a:t> فقط. وتنتج </a:t>
            </a:r>
            <a:r>
              <a:rPr lang="ar-TN" dirty="0" err="1" smtClean="0"/>
              <a:t>الأبواغ</a:t>
            </a:r>
            <a:r>
              <a:rPr lang="ar-TN" dirty="0" smtClean="0"/>
              <a:t> داخل أعضاء التكاثر المذكرة والمؤنثة للنبات. وتعطي </a:t>
            </a:r>
            <a:r>
              <a:rPr lang="ar-TN" dirty="0" err="1" smtClean="0"/>
              <a:t>الأبواغ</a:t>
            </a:r>
            <a:r>
              <a:rPr lang="ar-TN" dirty="0" smtClean="0"/>
              <a:t> الطور </a:t>
            </a:r>
            <a:r>
              <a:rPr lang="ar-TN" dirty="0" err="1" smtClean="0"/>
              <a:t>المشيجي</a:t>
            </a:r>
            <a:r>
              <a:rPr lang="ar-TN" dirty="0" smtClean="0"/>
              <a:t> الذي يبقى بداخل أعضاء التكاثر بالنبات.</a:t>
            </a:r>
            <a:br>
              <a:rPr lang="ar-TN" dirty="0" smtClean="0"/>
            </a:br>
            <a:r>
              <a:rPr lang="ar-TN" dirty="0" smtClean="0"/>
              <a:t>في النباتات الزهرية توجد الأجزاء </a:t>
            </a:r>
            <a:r>
              <a:rPr lang="ar-TN" dirty="0" err="1" smtClean="0"/>
              <a:t>المسؤولة</a:t>
            </a:r>
            <a:r>
              <a:rPr lang="ar-TN" dirty="0" smtClean="0"/>
              <a:t> عن التكاثر في الأزهار.</a:t>
            </a:r>
            <a:endParaRPr lang="fr-FR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00240"/>
            <a:ext cx="3252789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plus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</TotalTime>
  <Words>139</Words>
  <Application>Microsoft Office PowerPoint</Application>
  <PresentationFormat>Affichage à l'écran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Default Theme</vt:lpstr>
      <vt:lpstr>Diapositive 1</vt:lpstr>
      <vt:lpstr>Diapositive 2</vt:lpstr>
      <vt:lpstr>Diapositive 3</vt:lpstr>
      <vt:lpstr>Diapositive 4</vt:lpstr>
      <vt:lpstr>Diapositive 5</vt:lpstr>
    </vt:vector>
  </TitlesOfParts>
  <Company>Ecole Primaire Ibn Rochd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Poste-3</dc:creator>
  <cp:lastModifiedBy>Poste-3</cp:lastModifiedBy>
  <cp:revision>3</cp:revision>
  <dcterms:created xsi:type="dcterms:W3CDTF">2018-05-14T11:37:19Z</dcterms:created>
  <dcterms:modified xsi:type="dcterms:W3CDTF">2018-05-14T11:58:07Z</dcterms:modified>
</cp:coreProperties>
</file>